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7C896-5F63-4CFD-BFC6-C3ABC6AD6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42C76-81FA-4F4C-AC00-8481A801D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6D9E4-D34F-49EA-AE01-904DC26FF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4486E-64C1-42F9-B7A3-E41FBFD5F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63DC3E-89A1-4C01-96D8-80150DFA9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DA6C66-160C-4B6E-8E5D-0ADE12180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1EDE4-CFEC-4BB3-906A-4CAA7550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7C6E1-34DC-4F10-A42B-2A4972D78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B0F08-A758-418E-9A37-C7862EBE3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504C4-3B6E-4BE1-B499-61CBECA99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AD3C1-9D8D-444E-983D-D0B0DBE9A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4022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GMP量管理体系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GMP量管理体系的核心内容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GMP量管理体系的实施与运行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GMP量管理体系的评价与改进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GMP量管理体系与其他管理体系的整合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GMP量管理体系的实践与案例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62" b="13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提升药品质量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GMP量管理体系旨在通过一系列严格的质量控制和管理措施，确保药品的安全、有效和一致性，从而提升药品的整体质量。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保障公众健康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实施GMP量管理体系有助于减少药品生产过程中的污染、交叉污染和混淆等风险，确保药品的安全性和有效性，从而保障公众用药安全。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促进医药产业发展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GMP量管理体系的推广和实施，有助于提高药品生产企业的质量管理水平和市场竞争力，推动医药产业的可持续发展。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GMP量管理体系的定义和意义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GMP（Good Manufacturing Practice）即良好生产规范，是一套适用于药品、食品等行业的强制性标准，要求企业从原料、人员、设施设备、生产过程、包装运输、质量控制等方面按国家有关法规达到卫生质量要求，形成一套可操作的作业规范帮助企业改善企业卫生环境，及时发现生产过程中存在的问题，加以改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GMP量管理体系对于药品生产企业具有重要意义。首先，它有助于提高企业的质量管理水平，确保药品的安全性和有效性。其次，它有助于提升企业的市场竞争力，获得消费者的信任和认可。最后，它有助于推动医药产业的可持续发展，提高整个行业的质量水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GMP量管理体系的核心内容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765" b="57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明确公司的质量理念和质量追求，强调以顾客为中心，坚持持续改进，确保产品质量和安全。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制定具体、可衡量的质量目标，如产品合格率、顾客满意度等，以推动公司质量管理水平的提升。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建立清晰的组织结构，明确各部门和岗位的职责和权限，确保质量管理体系的有效运行。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明确质量管理部门和其他相关部门的职责，建立跨部门的质量管理协调机制，确保各部门在质量管理中的协同作用。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组织结构和职责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识别并确定产品实现过程中的关键过程和特殊过程，制定相应的操作规范和控制措施。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对关键过程和特殊过程实施严格的控制，包括设备维护、工艺参数监控、操作人员培训等，确保过程稳定受控。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通过数据分析、内部审核等手段，持续改进产品实现过程，提高产品质量和生产效率。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确保员工具备相应的技能和素质，提供必要的培训和教育，提高员工的质量意识和技能水平。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合理配置生产设备和检验设施，确保设备的正常运行和精度，满足产品生产和质量控制的需求。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对供应商进行选择和评价，确保采购的物料符合质量要求；对物料进行严格的入库检验和库存管理，防止不合格品流入生产环节。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GMP量管理体系的实施与运行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明确实施目标、时间表、资源需求和责任分配。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建立GMP文件体系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编写标准操作程序（SOPs）、批记录、验证方案等必要文件。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培训和教育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对员工进行GMP知识、技能和意识的培训和教育。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设施和设备准备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确保生产设施和设备符合GMP要求，并进行必要的验证和确认。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实施计划和步骤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通过定期检查和抽样检验，确保生产过程符合GMP要求。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偏差处理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对生产过程中出现的偏差进行调查、分析和处理，防止问题再次发生。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通过收集和分析数据，识别改进机会，实施改进措施，提高产品质量和生产效率。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运行监控和持续改进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https://d.book118.com/148004022114006032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2024-09-10T09:13:36.370</cp:lastPrinted>
  <dcterms:created xsi:type="dcterms:W3CDTF">2024-09-10T01:13:36Z</dcterms:created>
  <dcterms:modified xsi:type="dcterms:W3CDTF">2024-09-10T01:13:38Z</dcterms:modified>
</cp:coreProperties>
</file>