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6535C-2B5E-4D2F-972B-667CB6F2D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5B0EB-85EA-4243-98E6-1C3D6107E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3F17B-B1FC-45A3-A44F-54FA898A6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0FCE7-51BB-4788-A6CE-47E631A06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26426-09C9-4B8C-8549-37E124AC4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ED278-39E8-4AF1-B682-95661DFE1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E94253-66F8-4105-A4FA-E16A3A5C6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AE3DB-E4B9-4DAB-BDEC-0007505B3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BB4FF-C7F2-4BEA-8054-062C42D06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3A359-D08B-4DE0-9472-265F04601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2D2D1-0E12-4F55-8C96-0CB267C25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04044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解决冲突的方法与策略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情绪管理与压力缓解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第三方调解与仲裁机制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总结：构建和谐社会，共创美好未来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冲突概述与分类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6" r="316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冲突是指两个或更多社会成员间，由于反应或希望的互不相容性，而产生的紧张状态。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价值观差异、利益分配不均、沟通不畅、组织结构不合理等。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冲突定义及产生原因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与工作内容和目标相关的冲突，如任务分配、工作优先级等。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任务冲突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关系冲突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过程冲突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03" r="1340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人际关系问题引发的冲突，如性格不合、信任缺失等。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关于如何完成任务的冲突，如工作流程、决策方式等。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冲突类型划分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47" b="41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降低工作效率、破坏团队氛围、影响组织形象等。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增加工作压力、影响心理健康、降低工作满意度等。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冲突对组织和个人影响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沟通协商技巧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在沟通之前，要明确自己的沟通目标，确保沟通内容与目标一致。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917" r="20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尊重他人的观点和感受，避免使用攻击性或贬低性的语言。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保持开放的心态，愿意听取他人的意见和建议，不要一味坚持自己的观点。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49" b="139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86" b="7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倾听与表达艺术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认真倾听他人的观点和感受，不要打断或急于反驳。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清晰、准确地表达自己的观点和感受，避免使用模糊或含糊不清的语言。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注意非语言沟通的方式，如面部表情、身体语言等，以增强沟通的效果。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在协商谈判中，寻找双方的共同点，以便达成共识。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寻找共同点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提出建设性的解决方案，以满足双方的需求和利益。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提出建设性方案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在协商谈判中，要灵活变通，根据实际情况调整策略和方案。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灵活变通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协商谈判策略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情绪管理与压力缓解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学会以适当的方式表达自己的情绪，避免情绪积压或爆发。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了解自己的情绪状态，识别情绪触发因素，以及情绪背后的真实需求。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倾听内心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倾听自己内心的声音，关注自己的感受和需求，从而更好地满足自己。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396" r="539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认识自身情绪及需求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识别压力的来源，如工作、家庭、人际关系等，并分析其对自身的影响。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合理安排时间，避免过度承载压力，学会拒绝和分配任务。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放松技巧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掌握一些放松技巧，如深呼吸、冥想、瑜伽等，以缓解身心压力。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压力来源分析与应对策略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https://d.book118.com/148004044106006036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2024-09-16T02:22:33.099</cp:lastPrinted>
  <dcterms:created xsi:type="dcterms:W3CDTF">2024-09-15T18:22:33Z</dcterms:created>
  <dcterms:modified xsi:type="dcterms:W3CDTF">2024-09-15T18:22:35Z</dcterms:modified>
</cp:coreProperties>
</file>