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F430A-4EB3-499F-B358-1CB6CED1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272ED-4BF6-4B62-B62E-539A88D5D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3D8A0-971F-4D22-BB09-E5103790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652F9-F394-4637-9592-338C6EA2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42D8A-4280-4B15-9E3E-48070A8D5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504BD-E90A-4BA2-A213-7EB818864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F1E1E4-4644-4CAC-93B1-A09392A38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7E4CD-FD5A-4F36-871A-55E9DDBF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1B05C-2998-4A8A-BD19-3D0915B8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15651-1A00-4122-81BD-123897996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CAC56-BDBD-46C3-AD5F-0B653703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5020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PPT课件的导航设计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导航设计的重要性</a:t>
            </a: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常见的导航设计方式</a:t>
            </a: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导航设计的原则</a:t>
            </a: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如何进行有效的导航设计</a:t>
            </a: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导航设计的重要性</a:t>
            </a:r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帮助学生理解课件结构</a:t>
            </a:r>
          </a:p>
        </p:txBody>
      </p:sp>
      <p:sp>
        <p:nvSpPr>
          <p:cNvPr id="10491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帮助学生快速找到所需内容</a:t>
            </a:r>
          </a:p>
        </p:txBody>
      </p:sp>
      <p:sp>
        <p:nvSpPr>
          <p:cNvPr id="10491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引导学生了解PPT课件的整体结构</a:t>
            </a:r>
          </a:p>
        </p:txBody>
      </p:sp>
      <p:sp>
        <p:nvSpPr>
          <p:cNvPr id="10491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提供清晰的导航菜单和子菜单</a:t>
            </a:r>
          </a:p>
        </p:txBody>
      </p:sp>
      <p:sp>
        <p:nvSpPr>
          <p:cNvPr id="10491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提高学生的学习效率和兴趣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提高课件的可读性</a:t>
            </a:r>
          </a:p>
        </p:txBody>
      </p:sp>
      <p:sp>
        <p:nvSpPr>
          <p:cNvPr id="104918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清晰明确的导航结构</a:t>
            </a:r>
          </a:p>
        </p:txBody>
      </p:sp>
      <p:sp>
        <p:nvSpPr>
          <p:cNvPr id="104919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易于理解和记忆的导航布局</a:t>
            </a:r>
          </a:p>
        </p:txBody>
      </p:sp>
      <p:sp>
        <p:nvSpPr>
          <p:cNvPr id="104919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直观易用的导航操作方式</a:t>
            </a:r>
          </a:p>
        </p:txBody>
      </p:sp>
      <p:sp>
        <p:nvSpPr>
          <p:cNvPr id="104920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及时有效的导航反馈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增强学生的用户体验</a:t>
            </a:r>
          </a:p>
        </p:txBody>
      </p:sp>
      <p:sp>
        <p:nvSpPr>
          <p:cNvPr id="1049242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清晰明确的导航结构</a:t>
            </a:r>
          </a:p>
        </p:txBody>
      </p:sp>
      <p:sp>
        <p:nvSpPr>
          <p:cNvPr id="104924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适应不同学习风格和需求</a:t>
            </a:r>
          </a:p>
        </p:txBody>
      </p:sp>
      <p:sp>
        <p:nvSpPr>
          <p:cNvPr id="104925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易于理解和操作</a:t>
            </a:r>
          </a:p>
        </p:txBody>
      </p:sp>
      <p:sp>
        <p:nvSpPr>
          <p:cNvPr id="1049254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及时反馈和引导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常见的导航设计方式</a:t>
            </a:r>
          </a:p>
        </p:txBody>
      </p:sp>
      <p:sp>
        <p:nvSpPr>
          <p:cNvPr id="104929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目录式导航</a:t>
            </a:r>
          </a:p>
        </p:txBody>
      </p:sp>
      <p:sp>
        <p:nvSpPr>
          <p:cNvPr id="10493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定义：将PPT课件的内容按照章节或主题进行分类，形成目录结构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适用场景：适用于内容较多、结构复杂的PPT课件</a:t>
            </a:r>
          </a:p>
        </p:txBody>
      </p:sp>
      <p:sp>
        <p:nvSpPr>
          <p:cNvPr id="10493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设计建议：目录结构要简洁明了，每个章节或主题下要有相应的子目录或内容链接</a:t>
            </a: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特点：清晰明了，方便用户快速了解课件的整体结构和内容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层级式导航</a:t>
            </a:r>
          </a:p>
        </p:txBody>
      </p:sp>
      <p:sp>
        <p:nvSpPr>
          <p:cNvPr id="10494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定义：按照内容的层级关系，将页面进行逐层导航的设计方式。</a:t>
            </a:r>
          </a:p>
        </p:txBody>
      </p:sp>
      <p:sp>
        <p:nvSpPr>
          <p:cNvPr id="10494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特点：清晰明了，易于理解，适合内容较多的PPT。</a:t>
            </a:r>
          </a:p>
        </p:txBody>
      </p:sp>
      <p:sp>
        <p:nvSpPr>
          <p:cNvPr id="10494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实现方式：通过设置不同的层级标签，使用户可以逐层浏览PPT内容。</a:t>
            </a:r>
          </a:p>
        </p:txBody>
      </p:sp>
      <p:sp>
        <p:nvSpPr>
          <p:cNvPr id="10494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注意事项：避免层级过多，导致用户迷失；同时要确保每个层级的内容简洁明了，方便用户快速了解。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标签式导航</a:t>
            </a:r>
          </a:p>
        </p:txBody>
      </p:sp>
      <p:sp>
        <p:nvSpPr>
          <p:cNvPr id="10494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定义：将PPT的各个部分以标签的形式展示，方便用户快速找到所需内容</a:t>
            </a:r>
          </a:p>
        </p:txBody>
      </p:sp>
      <p:sp>
        <p:nvSpPr>
          <p:cNvPr id="10494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特点：直观、简洁、易于操作</a:t>
            </a:r>
          </a:p>
        </p:txBody>
      </p:sp>
      <p:sp>
        <p:nvSpPr>
          <p:cNvPr id="10494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适用场景：适用于内容较多、结构清晰的PPT</a:t>
            </a:r>
          </a:p>
        </p:txBody>
      </p:sp>
      <p:sp>
        <p:nvSpPr>
          <p:cNvPr id="10494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设计技巧：标签字体大小、颜色应统一，标签位置应合理，方便用户快速找到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地图式导航</a:t>
            </a:r>
          </a:p>
        </p:txBody>
      </p:sp>
      <p:sp>
        <p:nvSpPr>
          <p:cNvPr id="10495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定义：通过地图的形式展示PPT的结构和内容</a:t>
            </a:r>
          </a:p>
        </p:txBody>
      </p:sp>
      <p:sp>
        <p:nvSpPr>
          <p:cNvPr id="10495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特点：直观、清晰、易于理解</a:t>
            </a:r>
          </a:p>
        </p:txBody>
      </p:sp>
      <p:sp>
        <p:nvSpPr>
          <p:cNvPr id="10495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适用场景：内容较多、结构复杂的PPT</a:t>
            </a:r>
          </a:p>
        </p:txBody>
      </p:sp>
      <p:sp>
        <p:nvSpPr>
          <p:cNvPr id="10495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设计技巧：使用简洁的图标和文字，避免过于复杂的设计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导航设计的原则</a:t>
            </a:r>
          </a:p>
        </p:txBody>
      </p:sp>
      <p:sp>
        <p:nvSpPr>
          <p:cNvPr id="104957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简洁明了</a:t>
            </a:r>
          </a:p>
        </p:txBody>
      </p:sp>
      <p:sp>
        <p:nvSpPr>
          <p:cNvPr id="10496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避免过多的文字和图形</a:t>
            </a:r>
          </a:p>
        </p:txBody>
      </p:sp>
      <p:sp>
        <p:nvSpPr>
          <p:cNvPr id="10496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使用清晰的图标和标签</a:t>
            </a:r>
          </a:p>
        </p:txBody>
      </p:sp>
      <p:sp>
        <p:nvSpPr>
          <p:cNvPr id="10496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保持一致的布局和风格</a:t>
            </a:r>
          </a:p>
        </p:txBody>
      </p:sp>
      <p:sp>
        <p:nvSpPr>
          <p:cNvPr id="10496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提供必要的注释和说明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一致性</a:t>
            </a:r>
          </a:p>
        </p:txBody>
      </p:sp>
      <p:sp>
        <p:nvSpPr>
          <p:cNvPr id="104968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保持整体风格一致</a:t>
            </a:r>
          </a:p>
        </p:txBody>
      </p:sp>
      <p:sp>
        <p:nvSpPr>
          <p:cNvPr id="104969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导航菜单布局一致</a:t>
            </a:r>
          </a:p>
        </p:txBody>
      </p:sp>
      <p:sp>
        <p:nvSpPr>
          <p:cNvPr id="104969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按钮颜色和字体一致</a:t>
            </a:r>
          </a:p>
        </p:txBody>
      </p:sp>
      <p:sp>
        <p:nvSpPr>
          <p:cNvPr id="104970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导航链接操作方式一致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https://d.book118.com/148005020127006022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PPT课件的导航设计</vt:lpstr>
      <vt:lpstr>目录</vt:lpstr>
      <vt:lpstr>添加章节标题</vt:lpstr>
      <vt:lpstr>导航设计的重要性</vt:lpstr>
      <vt:lpstr>帮助学生理解课件结构</vt:lpstr>
      <vt:lpstr>提高课件的可读性</vt:lpstr>
      <vt:lpstr>增强学生的用户体验</vt:lpstr>
      <vt:lpstr>常见的导航设计方式</vt:lpstr>
      <vt:lpstr>目录式导航</vt:lpstr>
      <vt:lpstr>层级式导航</vt:lpstr>
      <vt:lpstr>标签式导航</vt:lpstr>
      <vt:lpstr>地图式导航</vt:lpstr>
      <vt:lpstr>导航设计的原则</vt:lpstr>
      <vt:lpstr>简洁明了</vt:lpstr>
      <vt:lpstr>一致性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2024-08-29T02:33:50.584</cp:lastPrinted>
  <dcterms:created xsi:type="dcterms:W3CDTF">2024-08-28T18:33:50Z</dcterms:created>
  <dcterms:modified xsi:type="dcterms:W3CDTF">2024-08-28T18:33:56Z</dcterms:modified>
</cp:coreProperties>
</file>