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D8224-CB05-4A04-A8B0-DE7343A1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89D08-2F2E-4849-976D-E646075F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11F4A-99B8-4DDC-A3DF-64BCDFBD8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2D004-0F74-4FAA-99BB-4EE63313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C0D30-318E-4131-9C91-87F1EFF2B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B79CC-4952-4373-8D54-E72F33B3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64672-07C5-4B4D-BE85-011C4C41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F6E59-8295-429B-9D1B-1DCBF191A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CDA16-5E84-41E6-B176-67818A06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28F8-7020-4AE5-9EC9-EB3FB6D8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7551C-1134-427C-AC78-C4FA262E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5037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Multisim9电子技术基础仿真验八_字信号发生器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八字信号发生器电路设计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八字信号发生器性能分析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Multisim9在电子技术基础教学中的应用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通过自主设计和仿真实验，学生可以锻炼实践能力和培养创新意识，为今后的学习和工作打下坚实基础。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培养实践能力和创新意识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通过本次仿真实验，学生应能够熟练掌握Multisim9软件的基本操作，包括元件库的使用、电路图的绘制、仿真参数的设置等。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掌握Multisim9软件的基本使用方法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通过搭建和仿真验八_字信号发生器电路，学生可以加深对电子技术基础知识的理解，如信号的产生、放大、处理等。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了解电子技术基础知识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仿真验八_字信号发生器的意义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验证理论知识的正确性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通过仿真实验，可以验证所学的电子技术基础知识的正确性，加深对理论知识的理解。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与传统的实物实验相比，仿真实验具有更高的灵活性和可重复性，可以大大提高实验效率。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仿真实验不需要购买昂贵的实验器材和元器件，也无需担心实验过程中可能造成的损坏和浪费，从而降低了实验成本和风险。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促进教学和科研发展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仿真实验不仅可以用于教学演示和学生实验，还可以为科研工作者提供方便、快捷的实验手段，促进教学和科研的发展。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Multisim9软件简介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Multisim9是一款电子设计自动化软件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Multisim9是一款广泛使用的电子设计自动化（EDA）软件，用于模拟、分析和设计电子电路。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强大的电路仿真功能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Multisim9提供了强大的电路仿真功能，支持多种电子元器件和电路类型，可进行直流、交流和瞬态分析等。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直观的图形界面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Multisim9具有直观的图形界面，使用户能够轻松创建、编辑和仿真电路图。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Multisim9软件概述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仿真结果窗口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显示电路仿真结果，如波形图、数据表等。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属性窗口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显示选中元器件或连线的属性，可修改其参数。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电路图编辑区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用于创建和编辑电路图的区域，支持拖拽放置元器件和连线。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包含文件、编辑、视图、仿真等菜单，提供基本的软件操作功能。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提供丰富的电子元器件库，方便用户选择和放置元器件。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Multisim9软件界面介绍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Multisim9软件常用功能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电路仿真与分析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支持多种电路仿真类型，如直流分析、交流分析、瞬态分析等，可对电路性能进行全面评估。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元器件库管理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提供元器件库管理功能，可添加、删除和修改元器件库中的元器件。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电路创建与编辑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支持创建新电路、打开已有电路，以及编辑电路图中的元器件和连线。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波形显示与处理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提供波形显示功能，可将仿真结果以波形图形式展示，并支持波形处理和分析。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数据导出与报告生成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支持将仿真结果导出为数据文件，并可生成详细的电路分析报告。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八字信号发生器电路设计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八字信号发生器核心部分是一个振荡器，通过自激振荡产生周期性信号。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波形合成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幅度和频率控制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利用振荡器产生的信号，通过波形合成技术得到所需的八字信号。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通过调整电路元件参数，实现对输出信号幅度和频率的控制。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八字信号发生器电路原理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选择合适的电阻、电容、电感等元件，搭建振荡器和波形合成电路。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708" b="9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在电路板上合理布局元件，优化走线以降低信号干扰和损耗。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布局与走线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设计合适的电源电路和接地方式，确保电路稳定工作。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电源与接地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八字信号发生器电路图设计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使用Multisim等电路仿真软件进行电路仿真。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观察仿真波形，分析信号的频率、幅度等特性是否符合设计要求。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仿真设置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设置合适的仿真参数，如仿真时间、步长等。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八字信号发生器电路仿真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八字信号发生器性能分析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https://d.book118.com/148005037023006037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2024-09-16T20:52:28.918</cp:lastPrinted>
  <dcterms:created xsi:type="dcterms:W3CDTF">2024-09-16T12:52:28Z</dcterms:created>
  <dcterms:modified xsi:type="dcterms:W3CDTF">2024-09-16T12:52:31Z</dcterms:modified>
</cp:coreProperties>
</file>