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56BDC-6E98-4DE9-9F52-27F1F35D4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9C1EC-1686-44C4-B460-BD9A378FA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C16E0-553A-4D5C-B0DF-0958E04EB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A28F7A-5BEA-4E2C-A65C-E8F99B587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1709BB-18FF-4CFA-9922-390BC4678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AA9F86-36B6-452A-9D43-C932B0D42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21BFEC-4B3F-4BF3-9B3E-C7878F42F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6CA623-0826-42EE-A0AC-40B7E6520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D43FB0-1B5D-4283-B708-92EDFA569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5B067-02B3-4E62-AA47-22CB98734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4C443-598B-4C1A-821B-C5ADEC0A9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0606505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医院感染科护士在感染性疾病知识普及中的贡献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医院感染科护士的角色与职责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感染性疾病知识普及的重要性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医院感染科护士在知识普及中的贡献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未来发展方向与建议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提高公众对感染性疾病的认识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通过普及感染性疾病的基本知识，帮助公众了解疾病的传播途径、预防措施和治疗方法，从而提高对感染性疾病的防范意识。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促进感染性疾病的防控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通过宣传和教育，增强公众的防控意识，降低感染性疾病的发病率和传播风险，保障公众健康。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提升护士职业形象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展示医院感染科护士在感染性疾病防控领域的专业素养和贡献，提升护士职业形象和社会地位。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854" b="785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感染性疾病知识普及活动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介绍医院感染科护士参与的感染性疾病知识普及活动，如健康讲座、宣传册制作、社区服务等。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护士在知识普及中的角色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阐述护士在感染性疾病知识普及中的重要角色，如知识传授、答疑解惑、提供心理支持等。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知识普及的效果评估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分析感染性疾病知识普及活动的效果，包括公众对感染性疾病的认识程度、防控意识的提高、发病率的降低等方面的评估。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医院感染科护士的角色与职责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医院感染科护士负责执行各项感染防控措施，包括手卫生、个人防护用品的正确使用、环境清洁与消毒等，确保医疗环境的安全。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感染防控措施的执行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通过对患者进行感染风险评估，及时发现潜在感染源，并采取相应措施进行干预，降低医院感染的发生率。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感染风险评估与监控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在感染暴发时，迅速启动应急预案，协助医生进行患者隔离、治疗和环境消毒，有效控制感染传播。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感染暴发处置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感染防控的守护者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心理支持与疏导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针对感染性疾病患者可能出现的焦虑、恐惧等心理问题，提供心理支持与疏导，帮助患者保持积极心态，配合治疗。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健康生活方式指导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指导患者养成良好的生活习惯，如合理饮食、充足睡眠、适量运动等，以增强身体免疫力，预防感染性疾病的发生。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感染性疾病知识普及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向患者及其家属普及感染性疾病的相关知识，包括疾病传播途径、预防措施、治疗方法等，提高患者的自我防护意识。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708" b="37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患者教育与心理支持的提供者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负责对医院内发生的感染性疾病病例进行实时监测，收集相关数据进行分析，为医院感染防控工作提供依据。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167" r="15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感染病例监测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发现医院感染事件时，按照规定程序及时上报，并协助相关部门进行调查处理，确保信息畅通和防控措施的有效实施。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感染事件报告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定期对医院感染防控工作的效果进行评估，总结经验教训，提出改进措施建议，推动医院感染防控工作的持续改进。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防控效果评估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感染性疾病监测与报告的执行者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感染性疾病知识普及的重要性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识别感染症状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指导公众识别常见的感染症状，如发热、咳嗽等，以便及时就医。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了解感染性疾病的危害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通过知识普及，使公众了解感染性疾病对个人和社会的危害，提高防范意识。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掌握基本防护知识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教育公众掌握基本的防护知识，如个人卫生习惯、疫苗接种等，降低感染风险。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提高公众对感染性疾病的认识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阻断传播链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教育公众采取有效的防护措施，如佩戴口罩、保持社交距离等，有助于阻断感染性疾病的传播链。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及早发现和治疗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通过知识普及，提高公众对感染性疾病的警觉性，有助于及早发现和治疗，从而降低发病率和死亡率。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普及正确的治疗方法和用药知识，有助于提高患者的治愈率。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降低感染性疾病的发病率和死亡率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通过降低感染性疾病的发病率和死亡率，减轻疫情对社会的冲击，维护社会稳定。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917" b="2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保障公共卫生安全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推动全球卫生治理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792" r="8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普及感染性疾病知识有助于提高公众的卫生意识和自我防护能力，从而保障公共卫生安全。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在全球化的背景下，普及感染性疾病知识有助于推动全球卫生治理，共同应对全球性卫生挑战。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促进社会公共卫生安全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https://d.book118.com/148006065052006027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2024-09-05T05:33:41.249</cp:lastPrinted>
  <dcterms:created xsi:type="dcterms:W3CDTF">2024-09-04T21:33:41Z</dcterms:created>
  <dcterms:modified xsi:type="dcterms:W3CDTF">2024-09-04T21:33:43Z</dcterms:modified>
</cp:coreProperties>
</file>