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A4D125-C548-4DE6-B780-C3F451326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B3098-2427-49D4-9B16-4FC0D8DA4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801A99-6BA3-49B8-B972-6BCAAD6B1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055B62-C4DE-42E2-BBA3-AC9B9D3BA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D0FE23-494C-49F9-9303-A61FE25016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6449E4-539D-4C9C-8544-D26B80839C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DF7853-9337-44C8-A8DE-3FDD0EAF5D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F981AA-9747-40C6-BEA1-B5552F419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5FE844-DD42-4447-BFD6-0C54E268C5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BA4A6-1E71-4F31-96DE-8B046A1BB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798A5D-9BB8-4D35-94EF-54C737C2B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0613201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社交媒体安全与网络诈骗防范</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社交媒体安全概述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个人隐私保护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账号安全加固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网络诈骗识别与防范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恶意软件与钓鱼网站防范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社交媒体安全概述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087" b="808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社交媒体现状及发展趋势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用户规模不断扩大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随着互联网的普及，社交媒体用户数量不断增长，覆盖各个年龄段和人群。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功能与服务日益丰富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社交媒体平台不断推出新的功能和服务，如短视频、直播、在线购物等，满足用户多样化需求。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跨平台整合与互联互通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不同社交媒体平台之间实现互联互通，用户可以在不同平台之间自由切换和分享内容。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用户在社交媒体上分享的个人信息和照片可能被不法分子利用，导致隐私泄露和身份盗窃等问题。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个人隐私泄露</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社交媒体上存在着大量的网络诈骗和欺诈行为，如虚假广告、钓鱼网站、恶意软件等，给用户带来经济损失和安全威胁。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网络诈骗与欺诈行为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社交媒体上的恶意攻击和网络暴力事件屡见不鲜，如网络诽谤、人肉搜索、网络暴力等，给用户带来心理压力和社交困扰。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恶意攻击与网络暴力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社交媒体安全问题与挑战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用户应提高安全意识，不轻信陌生人的信息和链接，避免在社交媒体上泄露个人隐私和敏感信息。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强化安全意识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使用安全软件和服务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加强社交媒体平台监管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提高用户素质和教育水平</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安装防病毒软件、防火墙等安全软件，定期更新操作系统和应用程序补丁，确保设备安全。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社交媒体平台应加强对不良信息的监管和处罚力度，建立完善的举报机制，保障用户合法权益。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加强网络安全教育，提高用户素质和辨别能力，培养健康的网络使用习惯。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防范策略与重要性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个人隐私保护</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诈骗风险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泄露的个人信息可能会被用于网络诈骗，如钓鱼攻击、恶意软件感染等。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身份盗用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攻击者可能会利用泄露的个人信息进行身份盗用，进而进行非法活动。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垃圾邮件和骚扰电话</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泄露的电子邮件地址或电话号码可能会导致大量的垃圾邮件和骚扰电话。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隐私泄露风险及后果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启用双重身份验证</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为了提高账户的安全性，建议启用双重身份验证功能。</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定期审查和更新隐私设置</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社交媒体平台的隐私设置可能会发生变化，建议定期审查和更新自己的隐私设置。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限制信息可见范围</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在社交媒体上设置个人信息只对信任的人可见，避免对所有人公开。</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8042" r="804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个人隐私设置与调整建议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避免在社交媒体上公开敏感信息，如身份证号码、银行卡号、密码等。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不公开敏感信息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000" r="18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限制地理位置分享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0" r="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注意发布内容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谨慎分享自己的地理位置信息，以免被不法分子利用。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避免在社交媒体上发布过于详细的个人信息，如家庭住址、电话号码等。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避免在社交媒体上透露过多个人信息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账号安全加固</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账号被盗后，个人隐私信息如姓名、联系方式、照片等可能被不法分子获取并用于非法用途。</a:t>
            </a:r>
          </a:p>
        </p:txBody>
      </p:sp>
      <p:pic>
        <p:nvPicPr>
          <p:cNvPr id="4" name="Picture 4"/>
          <p:cNvPicPr>
            <a:picLocks noChangeAspect="1"/>
          </p:cNvPicPr>
          <p:nvPr/>
        </p:nvPicPr>
        <p:blipFill>
          <a:blip r:embed="rId2"/>
          <a:srcRect l="13792" r="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792" r="15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625" r="962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个人隐私泄露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若社交媒体账号与银行账户或支付工具关联，账号被盗可能导致资金被盗用，造成财产损失。</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财产损失</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账号被盗后，不法分子可能冒用用户身份发布不当言论或进行欺诈行为，损害用户的社交关系。</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社交关系受损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账号被盗风险及后果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使用大小写字母、数字和特殊字符的组合，避免使用生日、姓名等容易被猜到的信息作为密码。</a:t>
            </a:r>
          </a:p>
        </p:txBody>
      </p:sp>
      <p:pic>
        <p:nvPicPr>
          <p:cNvPr id="6" name="Picture 6"/>
          <p:cNvPicPr>
            <a:picLocks noChangeAspect="1"/>
          </p:cNvPicPr>
          <p:nvPr/>
        </p:nvPicPr>
        <p:blipFill>
          <a:blip r:embed="rId2"/>
          <a:srcRect l="13292" r="13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设置强密码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避免在多个账号中使用相同的密码，降低因一个账号被盗而导致其他账号受牵连的风险。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不要重复使用密码</a:t>
            </a:r>
          </a:p>
        </p:txBody>
      </p:sp>
      <p:pic>
        <p:nvPicPr>
          <p:cNvPr id="10" name="Picture 10"/>
          <p:cNvPicPr>
            <a:picLocks noChangeAspect="1"/>
          </p:cNvPicPr>
          <p:nvPr/>
        </p:nvPicPr>
        <p:blipFill>
          <a:blip r:embed="rId3"/>
          <a:srcRect l="13458" r="13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083" r="7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定期（如每3个月）更换密码，减少密码被破解的风险。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定期更换密码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密码设置与保管建议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https://d.book118.com/148006132017006037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2024-09-16T19:27:25.400</cp:lastPrinted>
  <dcterms:created xsi:type="dcterms:W3CDTF">2024-09-16T11:27:25Z</dcterms:created>
  <dcterms:modified xsi:type="dcterms:W3CDTF">2024-09-16T11:27:27Z</dcterms:modified>
</cp:coreProperties>
</file>