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55AC1-D5AB-4768-9189-CC3292475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AC8F5-E030-4D99-A572-2E4CBF133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9FC63-465B-4DF4-B6C7-841473D36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4896CA-584A-4310-9434-E698AF464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2F9682-23F4-4421-9E95-DA4B5D93A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90ED4D-35A9-49C9-9E1A-418C4B026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FAB897-5E55-4A3E-8744-04CDCD327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A091F6-512A-45D1-AC96-28444F889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6F1E9-C4A5-4997-944A-289E6E36C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D3C06-CAD4-4B54-9E24-C556C3FB9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9A90F-9D41-4B78-B39F-7769D3694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0.jpeg" /><Relationship Id="rId3" Type="http://schemas.openxmlformats.org/officeDocument/2006/relationships/image" Target="../media/image31.jpeg" /><Relationship Id="rId4" Type="http://schemas.openxmlformats.org/officeDocument/2006/relationships/image" Target="../media/image32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3.jpeg" /><Relationship Id="rId3" Type="http://schemas.openxmlformats.org/officeDocument/2006/relationships/image" Target="../media/image21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1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0710100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述职述廉工作报告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工作概述与职责履行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廉政建设与自我约束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团队建设与协作能力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群众路线教育实践活动开展情况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改革创新与业务拓展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自我评价与未来展望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工作概述与职责履行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501" r="1150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822" r="1882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本年度主要工作内容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完成了公司年度销售目标的制定与分解，确保销售任务的顺利完成。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组织了多次市场调研和竞品分析，为产品策略调整提供了有力支持。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推动了营销团队的建设和培训，提高了团队整体素质和业绩水平。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加强了与合作伙伴的沟通与协作，拓展了销售渠道和市场份额。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作为销售部门负责人，全面负责销售团队的日常管理和业绩考核。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制定并实施了销售策略和推广方案，有效提升了品牌知名度和美誉度。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协调内外部资源，解决了多个重大客户投诉和纠纷，维护了公司良好形象。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参与了公司战略规划和年度预算的制定，为公司发展提供了建设性意见。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岗位职责及完成情况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成功推动了新产品的上市和推广，实现了销售收入的快速增长。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21875" r="2187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组织了多场行业交流会和展会活动，加强了与同行的沟通与合作，提升了公司行业地位。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拓展了海外市场，与多家国际知名企业建立了合作关系，提高了公司国际化水平。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推动了数字化转型和智能化升级，提高了销售效率和客户满意度。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重点任务推进与成果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部分销售人员业绩不稳定，缺乏持续跟进和有效沟通的能力。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部分区域市场拓展不足，销售渠道有待进一步完善和优化。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市场竞争日益激烈，部分产品价格优势不明显，导致销售难度增加。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团队整体创新能力不足，对新市场、新客户的开发力度不够。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廉政建设与自我约束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严格遵守党的政治纪律、组织纪律、廉洁纪律、群众纪律、工作纪律、生活纪律，自觉在思想上、政治上、行动上同党中央保持高度一致。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深入学习并坚决执行国家法律法规，尤其是廉政建设相关法律法规，确保各项工作在法治轨道上运行。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395" b="5395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积极参加党风廉政建设和反腐败斗争，自觉抵制各种腐败现象和不正之风。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遵守党的纪律和国家法律法规情况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严格执行实施细则，从自身做起，从小事做起，坚决防止和纠正“四风”问题。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加强对下属单位和人员的监督和管理，确保各项规定落到实处。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1655" b="2165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8514" r="8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认真贯彻落实中央八项规定精神，切实改进工作作风，密切联系群众，努力营造风清气正的良好氛围。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落实中央八项规定精神及其实施细则情况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652454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83" r="1658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在廉洁自律方面，存在对廉政建设重要性认识不足、自我约束力有待加强等问题。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针对存在问题，采取加强学习教育、完善制度机制、强化监督检查等整改措施，切实增强廉洁自律意识。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认真落实整改责任，确保各项整改措施落到实处，取得实效。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廉洁自律方面存在问题及整改措施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继续加强学习教育，不断提高对廉政建设重要性的认识，增强自我约束力和拒腐防变能力。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强化监督检查，加大对违反廉政规定行为的查处力度，形成有效的震慑和警示作用。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下一步加强廉政建设打算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完善制度机制，建立健全廉政风险防控体系，从源头上预防和治理腐败现象。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加强宣传引导，营造良好的廉政文化氛围，促进全社会共同参与廉政建设。</a:t>
            </a:r>
            <a:endParaRPr lang="en-US" sz="110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708" r="177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0" name="Group 30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1" name="AutoShape 31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4" name="AutoShape 34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7" name="AutoShape 37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0" name="AutoShape 40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团队建设与协作能力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现有领导班子成员共XX人，平均年龄XX岁，均具有丰富的行业经验和管理能力。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领导班子结构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职责分工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运行效果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领导班子成员分工明确，责任到人，确保各项工作有序推进。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在领导班子的带领下，团队整体运行平稳，业绩稳步提升。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领导班子建设及运行情况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建立跨部门协作机制，打破部门壁垒，提高团队协作效率。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团队协作机制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通过定期召开部门会议、建立内部沟通平台等方式，优化沟通渠道，确保信息畅通。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沟通渠道优化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组织各类团队建设活动，增强团队凝聚力，提高员工归属感。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团队建设活动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团队协作和沟通机制优化举措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坚持公平、公正、公开的原则，选拔任用了一批有能力、有潜力的干部，为团队注入了新的活力。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选拔任用干部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制定完善的人才培养计划，通过内部培训、外部学习等方式，提高员工的专业技能和综合素质。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注重人才梯队建设，培养和储备了一批后备干部，为团队的长期发展奠定了基础。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选拔任用干部和人才培养情况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https://d.book118.com/148007101007006046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2024-09-26T18:04:35.940</cp:lastPrinted>
  <dcterms:created xsi:type="dcterms:W3CDTF">2024-09-26T10:04:35Z</dcterms:created>
  <dcterms:modified xsi:type="dcterms:W3CDTF">2024-09-26T10:04:38Z</dcterms:modified>
</cp:coreProperties>
</file>