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3FB7D-E33A-43F1-944D-3C5E7B44B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0E6A2-BC0B-490F-88D2-38BF095C3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6D1A5D-A11E-4862-94BA-D0C3919B1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B53B3-5664-40BF-9CD7-C5B7E81B2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19957C-86F6-4DB5-92D6-C5A0963CA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B8D90E-3B35-4EF9-B751-D9944440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925A84-01DA-4E43-9829-9551DECB2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189F7-504E-4F34-959F-E2CC69F75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C19D3-D5EF-4AC3-B605-DC935817F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15442-3DCD-409B-9FD4-48F86575F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1BCE5-421F-4090-9036-7B459BE22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11.jpeg" /><Relationship Id="rId4" Type="http://schemas.openxmlformats.org/officeDocument/2006/relationships/image" Target="../media/image6.jpeg" /><Relationship Id="rId5" Type="http://schemas.openxmlformats.org/officeDocument/2006/relationships/image" Target="../media/image25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007135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邮件公告与传真的写作要点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邮件公告写作基础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传真写作要点概述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邮件公告与传真风格比较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实战演练：撰写技巧提升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邮件公告写作基础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明确公告目的和内容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明确公告的具体细节，包括时间、地点、参与人员、议程安排等。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确定公告的核心信息，如会议通知、政策变动、产品发布等。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分析目标受众的特点和需求，以便更好地调整公告内容和语言风格。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选择合适的传播渠道，如企业内部邮件、公共邮箱、社交媒体等。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确定受众群体及传播渠道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使用清晰明了的标题，概括公告主旨。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采用分点或段落式布局，使内容条理清晰，易于阅读。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注意段落间的逻辑关系和过渡，保持整体连贯性。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合理安排结构和布局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000" b="6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使用简洁、准确的语言表达公告内容，避免冗长和复杂的句子。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使用专业术语和行业常用语，提高公告的专业性和权威性。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注意语言风格的统一性和规范性，避免口语化和非正式用语。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保持语言简洁明了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传真写作要点概述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传真基本概念及功能介绍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传真是一种通过电话线路传输文字和图像的技术。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传真具有快速、便捷、可靠的特点，在商业、法律等领域得到广泛应用。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传真能够传输包括合同、发票、订单等重要商业文件，是商务沟通的重要手段。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421" r="1542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8757" b="875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传真格式规范与注意事项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传真文件应使用标准的传真纸，并按照规定的格式进行排版。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传真文件应包括发件人、收件人、传真号码、日期、页数等基本信息。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传真内容应简洁明了，避免使用过于复杂的语言和排版。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发送传真前应进行预览和确认，确保传输的文件清晰、完整。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传真应明确表达发送者的意图和目的，确保收件人能够准确理解。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传真内容应针对收件人的需求和背景进行定制，提高沟通效果。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在传真中可以使用图表、图片等辅助材料，帮助收件人更好地理解信息。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如有需要，可以在传真中注明后续行动计划和期望的回应方式。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有效传达信息及表达意图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避免在传真中泄露机密或敏感信息，确保信息安全。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避免在传真中进行无关紧要的闲聊或宣传，保持内容的专注性。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避免使用过于随意的语言或口气，保持专业形象。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如有错误或需要更正的内容，应及时与收件人沟通并进行修正。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避免常见错误和不当行为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邮件公告与传真风格比较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邮件公告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根据具体情境，邮件公告的正式程度可高可低。在内部沟通或非正式场合，邮件公告可能较为随意；而在对外发布或正式场合，邮件公告则需要更加规范和正式。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传真通常被视为一种较为正式的沟通方式。无论是商务还是官方场合，传真往往都采用规范的格式和措辞，以体现其严肃性和权威性。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6362" r="163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正式程度差异分析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邮件公告的语言表达风格相对灵活多变，可以根据具体情境和受众进行调整。它既可以采用简洁明了的直接陈述，也可以使用委婉客气的间接表达。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传真的语言表达风格则相对固定和单一，通常以客观、准确、简洁为主。它强调信息的清晰传递，避免使用过于复杂或模糊的措辞。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语言表达风格对比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邮件公告的视觉呈现效果因邮件客户端和设备的不同而有所差异。为了提高可读性和吸引力，邮件公告通常会采用适当的排版、字体、颜色等元素，以及添加图片、链接等多媒体内容。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邮件公告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传真的视觉呈现效果相对简单朴素，主要以文字和表格为主。它注重信息的清晰易读，避免使用过于花哨或分散注意力的元素。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视觉呈现效果探讨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https://d.book118.com/148007135006006035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2024-09-13T16:57:03.051</cp:lastPrinted>
  <dcterms:created xsi:type="dcterms:W3CDTF">2024-09-13T08:57:03Z</dcterms:created>
  <dcterms:modified xsi:type="dcterms:W3CDTF">2024-09-13T08:57:05Z</dcterms:modified>
</cp:coreProperties>
</file>