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CFF45C-9DE9-4B3B-A42F-9085B7BF81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F53FCC-C1CA-4A40-BFED-0B44C7FDC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FD94D9-C700-416E-B5C0-86851929B6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DA8C32-C2C6-469C-A92E-28F64F791F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D388CA-7812-440D-8792-CE13B2B78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FBE416-1D36-48D5-930D-3FB92D000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0654A8-7FEE-4A20-8F82-F0B3F877E9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029D6D-CAD5-4AD2-A122-8943DDE79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2DA6D2-34D0-45B3-AF70-8BD1BC803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B842C8-2E27-4BAF-9E75-09F528EF1B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8230CE-1A63-4E50-B3C4-780CB19A1F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8012031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车间巡回检查管理制度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车间巡回检查制度的重要性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车间巡回检查制度的主要内容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车间巡回检查的实施与监督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车间巡回检查的培训与考核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提高生产效率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通过巡回检查，及时发现设备故障、生产异常等问题，及时处理，避免生产中断，提高生产效率。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保证产品质量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通过巡回检查，及时发现产品缺陷、质量问题，及时处理，确保产品质量符合要求。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确保生产安全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通过定期巡回检查，及时发现并处理生产过程中的安全隐患，保障员工生命安全和企业财产安全。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15" r="3241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637" r="3363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指对车间内的设备、设施、生产过程及环境进行的定期检查，以确保安全生产、正常生产及产品质量。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车间巡回检查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指对车间巡回检查进行规范化管理的相关制度，包括检查内容、检查频次、检查方法等。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管理制度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定义与概念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车间巡回检查制度的重要性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及时发现并解决生产过程中的设备故障或工艺问题，减少停机时间，提高设备利用率。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通过定期检查，优化生产流程和工艺参数，提高生产效率和产品质量。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提前发现潜在的产能瓶颈，为生产计划和调度提供依据，确保生产顺利进行。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提高生产效率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及时发现并排除生产现场的安全隐患，降低事故发生的概率。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通过定期的安全检查，提高员工的安全意识和操作技能，减少人为事故的发生。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确保员工在工作过程中遵守安全规定，保障员工的生命安全和身体健康。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6603343" y="1773672"/>
            <a:ext cx="4619079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保障员工安全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通过定期的质量检查，提高员工的质量意识和检测技能，确保产品质量的稳定性和可靠性。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保证产品符合相关质量标准和客户要求，提高客户满意度和市场竞争力。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22514" b="22514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22514" b="2251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及时发现并纠正生产过程中的质量问题，避免不合格品的产生。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确保产品质量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车间巡回检查制度的主要内容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包括生产设备、安全设施、消防器材、工作环境等。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根据生产工艺和设备的重要性，设定不同的检查频次，如每日、每周、每月等。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检查范围与频次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检查频次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https://d.book118.com/148012031127006037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2024-09-17T21:22:32.632</cp:lastPrinted>
  <dcterms:created xsi:type="dcterms:W3CDTF">2024-09-17T13:22:32Z</dcterms:created>
  <dcterms:modified xsi:type="dcterms:W3CDTF">2024-09-17T13:22:34Z</dcterms:modified>
</cp:coreProperties>
</file>