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67C8F-99A3-46A5-80A9-A4C90477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F8A83-D30A-48C9-95D5-C9F8A168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CBAF0-3189-4B8D-AD9C-7F62A87B9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04F3D-9E24-4267-96FC-279BA122D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45ACF-47F0-4F0E-850A-27A9279A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F68E5-7A7A-40E7-ABE6-5907BE278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B524E-CD42-4551-B076-8F4BC63A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8C03F-91B2-448D-BEDF-2606BD01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94204-56E2-4BA2-8A5E-70415D2DE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41F85-ACB2-47C6-94AB-3F1B9392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2C263-9FD4-4B24-B0F7-949B11E7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204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辣木籽的功效及吃法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辣木籽的功效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辣木籽的吃法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辣木籽的适用人群和禁忌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辣木籽的品牌和价格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相关研究和发展趋势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辣木籽简介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辣木籽起源于印度，是辣木树的种子。辣木树原产于印度北部喜马拉雅山麓，目前在全球热带地区都有种植。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辣木籽在印度有着悠久的食用历史，被广泛应用于食品、医药和化妆品等领域。近年来，随着人们对辣木籽的认识和研究的深入，其在世界范围内的应用也越来越广泛。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起源和分布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辣木籽的营养成分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辣木籽富含多种营养成分，包括蛋白质、脂肪、纤维素、维生素、矿物质等。其中，蛋白质含量较高，约为25%-30%。此外，辣木籽还含有多种不饱和脂肪酸、矿物质和维生素等营养成分。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辣木籽还含有多种生物活性成分，如黄酮类化合物、皂角苷、多酚等，这些成分具有抗氧化、抗炎、抗肿瘤等多种药理作用。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辣木籽具有多种药用价值，如抗氧化、抗炎、抗肿瘤等。在印度传统医学中，辣木籽被用于治疗多种疾病，如糖尿病、高血压、关节炎等。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辣木籽还具有改善睡眠、增强免疫力等多种功效。研究表明，辣木籽中的多种活性成分可以调节人体内分泌，促进新陈代谢，改善睡眠质量，增强免疫力等。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辣木籽的药用价值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辣木籽的功效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辣木籽富含多种氨基酸、维生素和矿物质，这些营养物质有助于调节人体内分泌，改善睡眠质量。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研究表明，辣木籽可以缓解焦虑和抑郁症状，从而改善睡眠质量。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辣木籽中的多种活性成分可以抑制神经传导，从而降低神经兴奋性，有助于改善睡眠质量。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辣木籽能够刺激免疫细胞增殖和活化，提高机体抵抗力，预防感染疾病。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辣木籽中的植物雌激素具有抗氧化作用，可以保护免疫细胞免受自由基损伤，维持免疫功能稳定。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辣木籽富含多种免疫活性成分，如多糖、皂苷、植物雌激素等，这些成分可以增强人体免疫力。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抗氧化延缓衰老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7619585" y="2019465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54355" y="2019465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2019465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123806" y="3348627"/>
            <a:ext cx="2928915" cy="13639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辣木籽富含多种抗氧化成分，如维生素C、维生素E、黄酮类化合物等，这些成分可以清除自由基，延缓衰老过程。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713684" y="3348627"/>
            <a:ext cx="2928915" cy="13639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35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辣木籽中的植物雌激素可以调节人体内分泌，维持体内激素平衡，减缓衰老速度。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054267" y="3348627"/>
            <a:ext cx="2928915" cy="13639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辣木籽中的多糖和皂苷具有抗炎症作用，可以减轻炎症反应对人体的损害，延缓衰老过程。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065163" y="1665973"/>
            <a:ext cx="1133365" cy="113336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661803" y="1665973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109312" y="1665973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089937" y="1629151"/>
            <a:ext cx="108381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  <a:spcBef>
                <a:spcPts val="450"/>
              </a:spcBef>
            </a:pPr>
            <a:r>
              <a:rPr lang="en-US" sz="34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134087" y="1629151"/>
            <a:ext cx="108381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  <a:spcBef>
                <a:spcPts val="450"/>
              </a:spcBef>
            </a:pPr>
            <a:r>
              <a:rPr lang="en-US" sz="34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686577" y="1629151"/>
            <a:ext cx="108381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  <a:spcBef>
                <a:spcPts val="450"/>
              </a:spcBef>
            </a:pPr>
            <a:r>
              <a:rPr lang="en-US" sz="34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调节血压血脂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辣木籽中的多种活性成分可以调节人体内分泌，从而降低血压和血脂水平。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辣木籽中的植物雌激素可以降低血液中胆固醇水平，预防心血管疾病。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辣木籽中的多糖和皂苷具有抗凝作用，可以抑制血栓形成，降低心血管疾病的风险。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辣木籽的吃法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直接嚼食是最简单、方便的吃法，只需将辣木籽剥开，取出果仁嚼食即可。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直接嚼食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直接嚼食能够更好地保留辣木籽的原有营养成分，更利于人体吸收。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营养吸收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一次性不要食用过多，避免产生不良反应。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https://d.book118.com/148012046012006036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2024-09-15T04:59:44.003</cp:lastPrinted>
  <dcterms:created xsi:type="dcterms:W3CDTF">2024-09-14T20:59:44Z</dcterms:created>
  <dcterms:modified xsi:type="dcterms:W3CDTF">2024-09-14T20:59:45Z</dcterms:modified>
</cp:coreProperties>
</file>