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074B7-CEFD-4B38-9194-67E90097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283C9-173D-4CD8-BE85-A1A5819E6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15EDC-6678-444A-933B-96CCEE598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C4037-F998-4DAE-9B7C-20621021A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53CBD-E961-427F-8394-AB3A241B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9401D6-D291-45F2-89F5-687DF338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69C6B-7EA8-4201-A5DE-F32BE55CE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FBA82-2B67-4C99-8DBD-8493BB56B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AAB29-68E9-46F5-B9C1-D9243133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B1EAB-1FB2-4CB8-9FF0-2362EC5DB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F2FF5-2922-4621-A365-28106AD69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14003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精神分裂症患者护理查房PPT课件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精神分裂症患者护理的挑战与展望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精神分裂症概述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精神分裂症是一种复杂的长期精神疾病，其特征为个体感知、思考、情感和行为的异常。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精神分裂症是一种严重的精神疾病，其特征表现为个体感知、思考、情感和行为的异常。患者通常会出现幻觉、妄想、思维障碍等症状，且这些症状往往会影响他们的日常生活和工作。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精神分裂症的病因尚未完全明确，但遗传、环境因素和神经生物学因素都被认为是重要因素。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分裂症的病因尚未完全明确，但普遍认为遗传、环境因素和神经生物学因素都起到了重要作用。遗传因素表明，精神分裂症具有较高的家族聚集性，而环境因素如孕期感染、围产期并发症等也可能增加患病风险。神经生物学研究发现，精神分裂症患者的大脑结构和功能存在异常，如神经元连接的异常和神经递质的不平衡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精神分裂症的临床表现多样，包括阳性症状（如幻觉、妄想）和阴性症状（如情感平淡、社交退缩）。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的临床表现多样，主要包括阳性症状和阴性症状。阳性症状表现为幻觉、妄想、思维障碍等，而阴性症状则表现为情感平淡、社交退缩等。诊断精神分裂症需要综合考虑患者的临床表现、病程和严重程度，以及排除其他类似疾病的可能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精神分裂症患者护理的重要性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精神分裂症患者需要得到专业的护理，以帮助他们更好地应对疾病，提高生活质量。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护理人员需要关注患者的心理、生理和社会需求，提供全面的护理服务，以满足患者的需求。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通过专业的护理，患者可以更好地控制病情，减少复发，提高生活质量。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精神分裂症患者常常伴随着其他身体疾病，如糖尿病、心血管疾病等。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专业的护理可以帮助患者更好地管理这些并发症，预防病情恶化，提高患者的生存率。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护理人员需要密切关注患者的身体状况，及时发现并处理任何并发症，确保患者的健康。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81" b="36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精神分裂症患者的康复不仅包括疾病的控制，还包括患者社会功能的恢复。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专业的护理可以帮助患者更好地融入社会，提高他们的社交能力和生活质量。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通过康复计划和活动，护理人员可以帮助患者建立自信心，培养他们的生活技能，促进他们的全面康复。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精神分裂症患者护理实践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确保患者按时按量服药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精神分裂症患者需要长期服用抗精神病药物，护理人员应确保患者按时按量服药，避免药物中断或过量服用。同时，要密切观察患者服药后的反应，及时处理不良反应。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关注药物副作用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抗精神病药物可能会引起一些副作用，如体重增加、代谢紊乱、嗜睡等。护理人员应关注这些副作用，及时采取措施减轻患者的不适感，如调整饮食、增加运动等。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与医生沟通调整药物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护理人员应与医生保持密切沟通，根据患者的病情和反应，及时调整药物种类和剂量。同时，要向医生反馈患者的服药情况和生活状况，为医生提供全面的信息以制定更好的治疗方案。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https://d.book118.com/148014003110006023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2024-08-30T10:30:19.594</cp:lastPrinted>
  <dcterms:created xsi:type="dcterms:W3CDTF">2024-08-30T02:30:19Z</dcterms:created>
  <dcterms:modified xsi:type="dcterms:W3CDTF">2024-08-30T02:30:21Z</dcterms:modified>
</cp:coreProperties>
</file>