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4E6F0-5971-4181-9D76-65B5DB9C0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9B49F-7D6B-42D7-B902-607C01999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617D4-5F42-440F-A938-611C2288B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091F0-C3E4-42ED-B96D-E0ECDC59C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F1B07-7E3E-4DFC-8B2B-2FEED84A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41204-A0D4-4B1A-ADBA-445263D3E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320EE-0844-40FB-BA54-4D74A9B2D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01E77-94AC-4F58-9F3B-9DE26C7AC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1B591-3AF3-455C-B8A0-914E18E0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FB699-EDEF-42F5-BB47-1B6D30D6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A31D5-737E-4E42-8CFA-2028642D4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14031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对合作伙伴-银联POS业务产品介绍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银联POS产品体系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银联POS业务功能与服务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银联POS技术架构与安全保障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合作伙伴支持与共赢策略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未来展望与合作机会探讨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银联POS业务概述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银联品牌优势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银联作为国内领先的支付品牌，拥有广泛的用户基础和信任度，其POS业务具有天然的市场优势。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随着金融科技的飞速发展，电子支付方式逐渐取代传统支付方式，POS机作为电子支付的重要工具，市场需求不断增长。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商户经营需求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POS机为商户提供了便捷、安全的收款方式，满足了商户日常经营的基本需求，对于提升商户服务质量和经营效率具有重要意义。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500" b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根据相关数据，我国POS机市场规模逐年增长，未来几年仍将保持快速增长态势。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随着移动支付、无接触支付等新兴支付方式的普及，POS机将不断升级和完善功能，以适应市场需求的变化。同时，POS机行业将朝着智能化、多元化方向发展，为商户提供更加全面的支付解决方案。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银联POS业务致力于为商户提供安全、便捷、高效的支付服务，满足商户多样化的支付需求。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银联POS业务立足于国内市场，积极拓展国际市场，致力于成为全球领先的支付服务提供商。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银联POS业务注重客户体验和服务质量，通过提供专业的技术支持和完善的售后服务，确保商户在使用过程中获得满意的体验。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银联POS业务定位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银联POS产品体系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适用于商场、超市等固定收银场所，提供稳定、安全的支付服务。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固定POS终端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移动POS终端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电话POS终端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适用于餐饮、快递等移动收银场所，支持无线通讯和移动支付。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通过电话线连接，适用于无法接入宽带的商户，提供基本的支付功能。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传统POS产品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智能POS插件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可在商户现有收银系统上轻松集成银联支付功能，降低改造成本。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智能POS解决方案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为商户提供定制化的智能POS解决方案，满足特定业务需求。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智能POS终端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搭载安卓操作系统，支持多种支付方式，提供丰富的商户应用服务。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93" b="29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智能POS产品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手机POS应用场景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适用于小微商户、个人创业者等，提供低成本、高效率的支付解决方案。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手机POS软件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安装在智能手机上，通过外接设备实现银行卡支付功能，便捷、灵活。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手机POS硬件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与手机POS软件配合使用，提供刷卡、插卡、挥卡等支付方式。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手机POS产品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无人值守POS终端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适用于自助售货机、自助缴费机等场景，实现24小时无人值守的自助支付服务。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二维码支付产品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通过扫描二维码实现支付，适用于线上、线下多种支付场景。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数字人民币支付产品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支持数字人民币的支付和结算，为商户提供全新的支付体验。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其他创新产品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银联POS业务功能与服务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支持各类信用卡刷卡消费，提供安全、快捷的支付方式。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信用卡支付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支持借记卡刷卡消费，方便用户进行日常购物和支付。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借记卡支付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同时支持磁条卡和IC卡刷卡，满足不同用户需求。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磁条卡与IC卡兼容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刷卡消费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支持NFC功能的手机，可实现近场通信支付，方便快捷。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NFC支付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用户通过手机银行或第三方支付APP生成二维码，实现被扫支付。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二维码支付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基于主机卡模拟技术的手机支付方式，无需实体卡片即可完成支付。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HCE支付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手机支付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24" b="5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096" b="60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994" b="5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扫码支付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主扫模式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商户使用POS机扫描用户手机上的付款码完成收款。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被扫模式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用户使用手机扫描商户POS机上的收款码进行付款。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多样化支付方式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支持微信、支付宝、银联云闪付等多种支付方式。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https://d.book118.com/148014031131006033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2024-09-11T23:13:41.274</cp:lastPrinted>
  <dcterms:created xsi:type="dcterms:W3CDTF">2024-09-11T15:13:41Z</dcterms:created>
  <dcterms:modified xsi:type="dcterms:W3CDTF">2024-09-11T15:13:43Z</dcterms:modified>
</cp:coreProperties>
</file>