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1A2B0-DAE7-4AC6-8B62-230092582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EBBE6-693F-459A-AF75-C54954D6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C737D-B50E-4216-8841-6CF3C3FFF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DC107-04B8-452A-ABC3-1A716CF87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79415-DF9C-446C-8138-E86DEF3E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20D28D-03ED-49CE-9F23-041373691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2BFC04-0872-4D4A-B7F3-89F7A6BDC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F0FB7-8983-41C0-B65E-AC83ECBD1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5A6B4-26AC-43B7-9C2A-2BC7DC6DA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075A0-1943-40B8-80C3-9A1494387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698F9-7B4F-4C02-A06D-9620C4CD9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1602702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农村社区发展与农产品产销对接合作案例分析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农村社区发展现状分析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农产品产销对接合作背景及意义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农产品产销对接合作案例分析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农产品产销对接合作成效评估及挑战分析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推进农村社区发展与农产品产销对接合作策略建议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推动农村社区经济发展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通过案例分析，探讨农村社区发展与农产品产销对接合作的有效模式，为农村社区的经济发展提供借鉴和参考。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促进农产品产销对接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分析农产品产销对接的现状和问题，提出针对性的解决方案，推动农产品产销对接的顺畅进行。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实现乡村振兴战略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结合国家乡村振兴战略，探讨如何通过农村社区发展与农产品产销对接合作，促进乡村全面振兴。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农村社区发展现状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介绍农村社区的基础设施建设、产业发展、居民生活等方面的现状。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农产品产销对接现状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分析农产品生产、流通、销售等环节的现状和问题，包括农产品滞销、价格波动大、流通环节多等。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合作案例分析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选取典型的农村社区发展与农产品产销对接合作案例，分析其合作模式、运作机制、成效与经验等。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针对农产品产销对接存在的问题，提出相应的对策与建议，如加强农产品品牌建设、完善流通体系、推动农村电商发展等。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农村社区发展现状分析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农村道路建设不断完善，实现了村村通公路，方便了农产品运输和农民出行。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农田水利建设得到加强，提高了农田灌溉效率和抗旱能力。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农村电网改造升级，保障了农民生产生活用电需求。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通信设施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农村通信网络覆盖不断扩大，农民可以便捷地获取信息和交流沟通。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机械化生产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农业科技应用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农业产业结构调整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农业社会化服务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农业生产方式变革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634" r="1763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511" r="1851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农业机械化水平不断提高，减轻了农民劳动强度，提高了生产效率。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农业科技不断创新和应用，为农业生产提供了有力支撑。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农业产业结构不断优化，特色农业、绿色农业等新兴产业蓬勃发展。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农业社会化服务体系不断完善，为农民提供了全方位的生产服务。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工资性收入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家庭经营收入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财产性收入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转移性收入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农民收入水平提升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农民外出务工收入不断增加，成为农民增收的重要渠道。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农村土地承包经营权、林权等产权制度改革不断深化，农民财产性收入不断增加。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家庭农场、农民合作社等新型农业经营主体不断涌现，带动了农民家庭经营收入的增长。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政府加大了对农民的转移支付力度，包括各种补贴、奖励等，提高了农民的转移性收入。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农村生态环境保护意识不断增强，退耕还林、水土保持等生态工程深入实施。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生态环境保护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农村环境综合整治全面推进，生活垃圾、污水等得到有效处理。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农村环境治理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农业面源污染治理取得积极进展，化肥、农药使用量逐年减少。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农业面源污染治理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生态农业、有机农业等绿色发展模式得到推广，促进了农业可持续发展。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生态农业发展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生态环境保护与治理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农产品产销对接合作背景及意义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随着农业科技的发展和农业生产方式的转变，农产品产量大幅提高，种类日益丰富，为市场提供了充足的供给。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农产品供给充足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消费者对农产品的需求从单一的温饱型向营养健康型转变，对农产品的品质、口感、安全性等方面提出更高要求。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农产品生产者和消费者之间缺乏有效的信息沟通渠道，导致供需信息不对称，影响市场交易的效率和公平性。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供需信息不对称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农产品市场供需状况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传统农产品流通模式经过多级批发、零售环节，流通链条长，导致农产品价格层层加码，增加了消费者购买成本。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流通环节多、成本高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由于流通环节多、监管不到位等因素，传统农产品流通模式存在质量安全隐患，如农药残留、重金属超标等问题时有发生。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质量安全难以保障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传统农产品流通模式缺乏有效的市场调节机制，农产品价格受季节、气候、疫情等因素影响波动较大，给生产者和消费者带来较高风险。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市场波动大、风险高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传统农产品流通模式弊端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减少流通环节、降低成本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产销对接合作通过直接连接生产者和消费者，减少中间环节，降低交易成本，使消费者能够以更低的价格购买到优质农产品。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产销对接合作强调生产过程的透明化和可追溯性，加强质量监管和品牌建设，有助于提高农产品的质量安全水平。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产销对接合作鼓励生产者采用生态友好的农业生产方式，推动农业绿色发展和可持续发展，同时满足消费者对绿色、有机农产品的需求。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产销对接合作有助于促进农产品销售，增加农民收入，推动农村经济发展和乡村振兴。同时，也有助于促进城乡交流和融合，缩小城乡差距。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提高质量安全水平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推动农村经济发展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产销对接合作优势及意义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农产品产销对接合作案例分析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https://d.book118.com/148016027025006034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2024-09-12T10:53:04.505</cp:lastPrinted>
  <dcterms:created xsi:type="dcterms:W3CDTF">2024-09-12T02:53:04Z</dcterms:created>
  <dcterms:modified xsi:type="dcterms:W3CDTF">2024-09-12T02:53:06Z</dcterms:modified>
</cp:coreProperties>
</file>