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6816E-89CC-4E12-AB05-DDF13A201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B0969-914E-4283-8CCC-C9939C160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0E4F3-6180-483A-81C5-11F9725C5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4F98E-1F91-4AE2-8FEE-4251D45D4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4435B-560C-44BF-8651-3CD02926E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4EB6B-06BE-4701-8709-7CAD2FE12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4BFE7-47DF-4903-927D-DFA2A28D4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53A9B-7FE9-4E92-A5E2-3850F663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512FD-94C7-473D-8DBF-DFCB48BE6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77902-217F-4C09-BFE1-55D9C5E3A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555F3-B630-428A-B829-9D1A880C4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16134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现代文学名家的作品风格与思想特点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鲁迅作品风格与思想特点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茅盾作品风格与思想特点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老舍作品风格与思想特点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巴金作品风格与思想特点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现代文学名家作品风格与思想特点的比较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探讨现代文学名家作品风格与思想特点的重要性和价值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分析不同文学名家作品风格与思想特点的异同和传承关系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加深对现代文学作品的理解和欣赏，推动文学研究和创作的发展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选取具有代表性和影响力的现代文学名家作为研究对象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简要介绍各位文学名家的生平、代表作品和文学成就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概述各位文学名家的作品风格和思想特点，为后续详细分析打下基础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文学名家概述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鲁迅作品风格与思想特点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独特的讽刺与批判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鲁迅的作品以尖锐的讽刺和深刻的批判为特点，通过刻画人物性格、揭示社会弊端，表达对时代的不满和反思。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简练而深邃的语言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鲁迅运用简练而富有深意的语言，表达复杂的思想和情感。他的文字既有力道，又有韵味，给人留下深刻印象。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多样化的文学体裁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鲁迅的创作涵盖了小说、散文、杂文等多种文学体裁，展现了他全面的文学才华和独特的艺术风格。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鲁迅作品风格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深刻的社会洞察力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鲁迅敏锐地洞察到社会的弊端和人性的弱点，通过作品揭示和批判这些现象，引导人们反思和觉醒。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追求真理与进步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鲁迅一生追求真理和进步，他的作品中充满了对封建礼教的批判、对民主科学的呼唤，以及对未来社会的憧憬和追求。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强烈的民族责任感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鲁迅深感民族危机，他的作品中充满了对民族命运的关注和思考，表现出强烈的民族责任感。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鲁迅思想特点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鲁迅作品的时代价值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鲁迅的作品深入探索了人性与社会问题，提出了许多具有普遍意义的问题和思考，对于人类社会的发展和进步具有深远的影响。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探索人性与社会问题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鲁迅的作品揭示了社会的黑暗面和人性的扭曲，唤起了民众的觉醒和反思，对推动社会进步起到了积极作用。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揭露社会黑暗，唤起民众觉醒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鲁迅的作品中蕴含了丰富的民族文化内涵，对于传承和弘扬中华民族优秀文化具有重要意义。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传承与弘扬民族文化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茅盾作品风格与思想特点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茅盾的作品以现实主义为主要创作手法，通过对社会现象的深入剖析，揭示出社会的本质和规律。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细腻的心理描写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多样化的叙事手法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茅盾擅长通过细腻的心理描写来刻画人物形象，展现人物内心的复杂情感。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茅盾在叙事上采用了多样化的手法，如倒叙、插叙等，使得故事更加生动有趣。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茅盾作品风格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茅盾思想特点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茅盾的作品中充满了强烈的社会责任感，他关注社会现实，通过文学创作来揭示社会问题。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阶级斗争观念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茅盾认为阶级斗争是社会发展的动力，他的作品中常常表现出对阶级斗争的关注和思考。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对人性的深刻洞察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茅盾对人性的深刻洞察使得他的作品具有深刻的思想内涵，他通过刻画人物性格来展现人性的复杂性和多样性。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958" b="11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茅盾的作品通过揭示社会问题，引起人们对社会现实的关注和思考，有助于推动社会的进步和发展。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揭示社会问题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茅盾的作品中充满了对阶级斗争和社会变革的关注和思考，有助于激发人们的社会变革意识。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激发社会变革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茅盾的作品通过对人性的深刻洞察，给人们提供了认识和理解人性的重要启示，有助于促进人性的完善和发展。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人性启示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茅盾作品的现实意义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https://d.book118.com/148016134031006035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2024-09-13T22:09:15.814</cp:lastPrinted>
  <dcterms:created xsi:type="dcterms:W3CDTF">2024-09-13T14:09:15Z</dcterms:created>
  <dcterms:modified xsi:type="dcterms:W3CDTF">2024-09-13T14:09:17Z</dcterms:modified>
</cp:coreProperties>
</file>