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3379D-14B0-4F5A-B6D5-27B6B0EB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D4593-2716-4035-9533-24B2EEA8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15C10-03A4-435D-8592-F5E8F8FC3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F8E4F-C252-497B-AA0A-F087BF77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1F0B5-A77C-48BF-8592-C505BACC2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23921A-7015-41F8-938D-B65EA178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F26A4-AF90-41AB-9DC4-277A73C4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8476B-CB74-4253-9851-8D1DD389A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A489F-F254-44D3-A03D-198E6B74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A0F61-3B79-4313-970B-BD72452C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8E027-458C-4BA3-ABB2-1DD5471D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7024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新能源在能源消费结构升级中的作用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能源消费结构现状及问题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新能源发展现状及趋势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新能源在能源消费结构升级中的作用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新能源技术创新与产业升级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政策支持与市场机制建设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能源消费结构现状及问题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传统能源消费占比过高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煤炭消费占比大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当前能源消费结构中，煤炭占据主导地位，其消费量占比较大，导致能源结构单一。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石油、天然气依赖度高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石油、天然气等传统能源在交通、工业等领域广泛应用，对外依存度较高。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09" r="318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05" r="333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传统能源的大量使用导致大气污染严重，如雾霾、酸雨等环境问题日益突出。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传统能源的燃烧产生大量二氧化碳等温室气体，加剧全球气候变化。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环境污染与碳排放压力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过度依赖传统能源，特别是进口能源，给国家能源安全带来隐患。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国际能源市场价格波动大，传统能源供应易受地缘政治等因素影响，稳定性差。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能源安全及供应稳定性挑战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价格波动与供应不稳定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新能源发展现状及趋势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全球太阳能、风能等可再生能源装机容量近年来持续高速增长，尤其在阳光和风能资源丰富的地区。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装机容量持续增长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随着光伏电池转换效率的提高、风机大型化及海上风电技术的发展，可再生能源的发电成本不断降低，逐渐接近或达到传统化石能源发电成本。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技术创新降低成本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以屋顶光伏、小型风机为代表的分布式可再生能源发展迅速，为能源消费提供了更加灵活、多样化的选择。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分布式能源快速发展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太阳能、风能等可再生能源发展迅速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电动汽车市场规模扩大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随着电池技术的提升和充电设施的完善，电动汽车市场规模不断扩大，逐渐成为交通领域的新能源主力。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储能技术多样化发展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以锂离子电池、液流电池、压缩空气储能等为代表的储能技术不断进步，为电网调峰、分布式能源应用等提供了有力支撑。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车网互动（V2G）技术逐步成熟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电动汽车与电网的互动技术逐步成熟，可以实现电动汽车向电网反向送电，提高电网运行效率和可再生能源消纳能力。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电动汽车及储能技术不断进步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各国政府纷纷出台新能源发展政策，包括税收优惠、补贴政策、发展目标等，以推动新能源产业的快速发展。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市场机制逐步完善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随着新能源市场规模的扩大，市场机制逐步完善，包括电力市场交易、绿色证书交易等，为新能源发展提供了更加广阔的空间。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社会资本积极参与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越来越多的社会资本积极参与新能源领域投资，推动新能源技术的研发和应用，加速了新能源产业的发展。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政策支持与市场驱动并行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新能源在能源消费结构升级中的作用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新能源的替代作用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新能源如太阳能、风能、水能等的开发利用，可以逐步替代煤炭、石油等传统能源，降低对传统能源的依赖程度。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新能源的加入使得能源来源更加多元化，减轻了对单一能源的过度依赖，提高了能源供应的安全性。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降低对传统能源的依赖程度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新能源技术往往具有较高的能源利用效率，如光伏发电、风力发电等，相较于传统能源，其能源转换效率更高。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新能源在使用过程中不产生有害物质排放，对环境影响较小，符合可持续发展的要求。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提高能源利用效率与清洁度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https://d.book118.com/148017024066006030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2024-09-07T00:20:18.162</cp:lastPrinted>
  <dcterms:created xsi:type="dcterms:W3CDTF">2024-09-06T16:20:18Z</dcterms:created>
  <dcterms:modified xsi:type="dcterms:W3CDTF">2024-09-06T16:20:20Z</dcterms:modified>
</cp:coreProperties>
</file>