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028A3-FEA8-4AB7-9569-3274FBD98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86323-ACB2-40A1-80BF-BCB1FFCEA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073F1-2C5B-4CA9-B488-26FA6ABF4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050BD-5207-4804-BAA3-2C68E11E6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30D66-9CE7-4625-9221-3194F36D8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E7547A-C3CF-4E37-B437-FC079042C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F59110-1829-4D1F-B74F-0F16B3F49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BD3CF-A4A6-4B0D-855B-86B8A4A9C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DD9DA-D20C-4EA3-A94A-B30943C6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95DE4-0D6D-4965-95C8-C49D44900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10B82-F3CD-444C-BF3D-B7949E3F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17051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源性晕厥护理\n## 1.心源性晕厥的基本概念与病因\n### 1.1心源性晕厥的定义与分类\n### 1.2心源性晕厥的病因及发病机制\n### 1.3心源性晕厥的临床特点与诊断\n## 2.心源性晕厥的护理评估与诊断\n### 2.1心源性晕厥的护理评估方法\n### 2.2心源性晕厥的诊断标准与流程\n### 2.3心源性晕厥的鉴别诊断与病情监测\n## 3.心源性晕厥的护理措施\n### 3.1心源性晕厥的一般护理措施\n### 3.2心源性晕厥的药物护理措施\n### 3.3心源性晕厥的介入治疗与护理\n## 4.心源性晕厥的预防与健康教育\n### 4.1心源性晕厥的预防策略与方法\n### 4.2心源性晕厥的健康教育内容与技巧\n### 4.3心源性晕厥的患者自我管理与教育\n## 5.心源性晕厥的护理质量管理与持续改进\n### 5.1心源性晕厥的护理质量管理体系与方法\n### 5.2心源性晕厥的护理质量持续改进策略\n### 5.3心源性晕厥的护理风险管理与实践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心源性晕厥护理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心源性晕厥的基本概念与病因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心源性晕厥的定义与分类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心源性晕厥的定义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是一种由心脏原因引起的短暂性意识丧失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发病突然，持续时间短，可自行恢复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常见于心血管疾病患者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心源性晕厥的分类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心律失常性晕厥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器质性心脏病性晕厥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其他心源性晕厥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根据发病机制分为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反射性晕厥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直立性晕厥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心源性晕厥的病因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：如心动过缓、心动过速、心室颤动等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器质性心脏病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：如冠心病、心肌病、心脏瓣膜病等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其他心脏病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：如心包炎、心脏压迫等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心源性晕厥的发病机制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反射性晕厥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：由于心脏反射异常引起，如血管迷走性晕厥、情境性晕厥等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直立性晕厥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：由于体位改变引起，如直立性低血压、直立性心动过速等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心源性晕厥的病因及发病机制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心源性晕厥的临床特点与诊断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心源性晕厥的临床特点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发病突然，持续时间短，可自行恢复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发病前常有明显的心脏病史或诱因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可伴有心律失常、心功能不全等症状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心源性晕厥的诊断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根据病史、临床表现及辅助检查进行诊断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心电图、心脏超声、血压监测等检查有助于确诊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注意与神经系统疾病、代谢性疾病等鉴别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心源性晕厥的护理评估与诊断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了解病史</a:t>
                </a:r>
                <a:endParaRPr/>
              </a:p>
            </p:txBody>
          </p:sp>
          <p:sp>
            <p:nvSpPr>
              <p:cNvPr id="2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发病年龄、性别、诱因等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心脏病史、家族史等</a:t>
                </a:r>
                <a:endParaRPr/>
              </a:p>
            </p:txBody>
          </p:sp>
        </p:grpSp>
        <p:grpSp>
          <p:nvGrpSpPr>
            <p:cNvPr id="22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观察临床表现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意识丧失的时间、频率、持续时间等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发病时的伴随症状，如心律失常、心功能不全等</a:t>
                </a:r>
                <a:endParaRPr/>
              </a:p>
            </p:txBody>
          </p:sp>
        </p:grpSp>
        <p:grpSp>
          <p:nvGrpSpPr>
            <p:cNvPr id="22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进行辅助检查</a:t>
                </a:r>
                <a:endParaRPr/>
              </a:p>
            </p:txBody>
          </p:sp>
          <p:sp>
            <p:nvSpPr>
              <p:cNvPr id="22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心电图、心脏超声、血压监测等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必要时进行脑电图、头颅CT等检查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心源性晕厥的护理评估方法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心源性晕厥的诊断标准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根据病史、临床表现及辅助检查进行诊断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发病突然，持续时间短，可自行恢复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可伴有心律失常、心功能不全等症状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心源性晕厥的诊断流程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了解病史，观察临床表现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进行辅助检查，如心电图、心脏超声等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与神经系统疾病、代谢性疾病等鉴别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根据诊断标准进行诊断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心源性晕厥的诊断标准与流程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心源性晕厥的鉴别诊断与病情监测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心源性晕厥的鉴别诊断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与神经系统疾病，如癫痫、脑血管病等鉴别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与代谢性疾病，如低血糖、贫血等鉴别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与其他类型晕厥，如反射性晕厥、直立性晕厥等鉴别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心源性晕厥的病情监测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定期进行心电图、心脏超声、血压监测等检查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注意观察病情变化，如意识丧失的时间、频率、持续时间等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根据病情调整治疗方案，实施个性化护理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心源性晕厥的护理措施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保持病室安静、舒适，避免强光刺激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保持床铺整洁，避免外伤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病室环境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发病期间卧床休息，避免剧烈活动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病情稳定后逐渐增加活动量，避免过度劳累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休息与活动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低盐、低脂、低糖饮食，避免过饱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多吃蔬菜、水果，保持大便通畅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心源性晕厥的一般护理措施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https://d.book118.com/148017051102006035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心源性晕厥护理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2024-09-14T12:42:49.964</cp:lastPrinted>
  <dcterms:created xsi:type="dcterms:W3CDTF">2024-09-14T04:42:49Z</dcterms:created>
  <dcterms:modified xsi:type="dcterms:W3CDTF">2024-09-14T04:42:51Z</dcterms:modified>
</cp:coreProperties>
</file>