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1BB1D-E28D-4B77-B39A-FF8E0CB0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9FA5C-797D-47C4-B473-71960C15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0256-7DC9-48CA-8854-840E96BC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C6487-DDBC-44F0-93D1-0B73756F0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50B95-F11F-4E0A-B687-FF68C03B0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9AE33-D3AA-4716-9420-C3EBE358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694AD-79BF-421D-8CDC-AEBAC3513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3D5B3-AC33-4399-B4DA-F107CF76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5CEE5-B8AE-485F-B6B6-EDDED603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6313C-E661-451D-BC9C-7CC98F06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C0090-29C1-4B88-9A28-D71BA6D1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0050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营销和技术水平有待提高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营销水平现状及问题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技术水平现状及问题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提高营销水平的措施和建议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提高技术水平的措施和建议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随着市场竞争日益激烈，企业需要不断提升营销和技术水平，以适应市场变化和客户需求。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随着科技的不断进步，新技术、新应用层出不穷，企业需要紧跟技术发展趋势，提升技术水平。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在信息爆炸的时代，营销难度不断增加，企业需要不断创新营销手段，提高营销效果。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营销和技术水平的重要性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营销和技术水平是企业核心竞争力的重要组成部分，提升营销和技术水平有助于企业在激烈的市场竞争中脱颖而出。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提升营销和技术水平有助于更好地理解客户需求，提供更优质的产品和服务，提高客户满意度。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提升营销和技术水平有助于企业实现可持续发展，提高企业整体效益。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营销水平现状及问题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目前的营销策略和技巧普遍缺乏创新，难以吸引目标客户群体的关注。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定位不准确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营销策略的定位不够准确，导致营销活动的效果不佳。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缺乏数据支持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在制定营销策略时缺乏足够的数据支持，导致决策失误。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部分营销团队成员的素质和能力不足，影响营销活动的执行效果。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团队素质不高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缺乏对营销团队成员的培训和提升，导致团队能力无法得到有效提升。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70" r="116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由于薪资待遇或其他原因，营销人才流失严重，影响团队稳定性。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过于依赖某些单一的营销渠道，如线下门店或传统广告，导致营销效果受限。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271" r="2727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渠道单一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采用的营销手段相对落后，无法适应数字化时代的市场需求。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手段落后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各种营销渠道和手段之间缺乏有效的整合，影响营销效果的最大化。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缺乏整合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营销渠道和手段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技术水平现状及问题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当前企业在技术更新方面存在明显的不足，未能跟上行业发展的步伐，导致产品和服务落后于市场需求。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企业在研发方面的投入不够，缺乏足够的资金和资源支持技术研发，导致技术创新能力有限。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技术更新和创新能力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研发投入不足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缺乏持续创新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团队结构不合理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当前技术团队结构不够合理，缺乏具备专业知识和技能的优秀人才，影响了团队整体素质。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培训和激励机制不完善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企业缺乏有效的培训和激励机制，导致技术团队成员的成长和发展受限。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技术团队能力和素质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技术应用范围有限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企业在技术应用方面存在局限性，未能充分利用现有技术手段提升产品和服务质量。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技术实施难度大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部分技术实施难度较大，需要较高的技术水平和经验，企业在这方面存在明显不足。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技术应用和实施能力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https://d.book118.com/148020050114006036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2024-09-16T04:22:42.727</cp:lastPrinted>
  <dcterms:created xsi:type="dcterms:W3CDTF">2024-09-15T20:22:42Z</dcterms:created>
  <dcterms:modified xsi:type="dcterms:W3CDTF">2024-09-15T20:22:44Z</dcterms:modified>
</cp:coreProperties>
</file>