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D179B-431D-4FD6-AE88-5944C20B8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3F280-68AB-4FDC-971C-0542FAEED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263C5-DB0A-445A-8D8A-F230CAAB9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51953-CC23-4AF3-B2A2-9B6285D72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E824BC-C0C4-4408-B40E-20E5557A0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6A17C3-F8D7-4D26-8EC0-F7BA19EA7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C66FC2-162D-4CDE-980F-2375E1217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E53B9-1FEA-4D6F-A496-E970E5C47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ADF0F-F912-48CE-BBB1-C5C323168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B4800-9330-430C-8DC2-A4D78E457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41053-654C-4319-A3A5-303A276C3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20115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心理健康活动室规章制度及流程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常见问题及解答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心理健康活动室仅限于学生、教职工及校内访客使用。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活动室内禁止吸烟、饮酒、食用食品及携带危险物品。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使用规定</a:t>
            </a:r>
          </a:p>
        </p:txBody>
      </p:sp>
      <p:sp>
        <p:nvSpPr>
          <p:cNvPr id="35" name="AutoShape 35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使用者在活动室内应保持安静，不得喧哗或进行其他干扰活动。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活动室内设备应按照规定正确使用，如有损坏应及时告知管理人员。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预约制度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使用心理健康活动室需提前预约，可通过学校官网或相关平台进行预约。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预约时应填写正确的预约信息，包括使用日期、时间、活动类型等。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如需取消或更改预约，应提前至少24小时通知管理人员。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活动室内进行的咨询、辅导、讲座等活动内容，使用者应予以保密，不得随意透露或传播。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活动室内收集的个人信息，如姓名、学号等，应严格保密，不得泄露或用于其他用途。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未经允许，不得录音、录像或拍照。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0208" r="102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625" r="12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使用者应保持活动室内整洁，不得随意丢弃垃圾或破坏环境卫生。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活动室内设备应保持清洁，如有污渍或灰尘应及时清理。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使用者在离开活动室前，应检查是否关闭电器设备、门窗等，确保安全。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线上预约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学生可通过学校官方网站或APP进行预约，填写相关信息，包括预约时间、活动类型等。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线下预约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学生也可直接前往心理健康活动室进行预约，工作人员会协助填写相关表格。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预约确认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工作人员会在收到预约信息后尽快进行确认，并通知学生预约结果。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预约流程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学生进入心理健康活动室后，需在签到处签到并领取相关材料。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签到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学生按照活动安排进行相关活动，遵守活动规则。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活动结束后，学生需在签退处签退并归还相关材料。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签退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https://d.book118.com/148020115002006044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2024-09-23T17:55:22.781</cp:lastPrinted>
  <dcterms:created xsi:type="dcterms:W3CDTF">2024-09-23T09:55:22Z</dcterms:created>
  <dcterms:modified xsi:type="dcterms:W3CDTF">2024-09-23T09:55:24Z</dcterms:modified>
</cp:coreProperties>
</file>