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24EC9-1059-46C5-9129-4A869E8FC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FC624-1B30-4FA6-8FEC-463C0705B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FA2C5-E1C7-4F21-95AD-DF1BFC988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94324-0F4D-4A46-94D0-F4279EA4C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0145C4-176B-4241-88F1-E2857C419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98D3C-A536-4477-AAAD-1DBB83CBB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197CC-D21C-4639-A94D-0F8093B6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C0FC6-CCA8-4F4B-A859-4C263258B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A5C17-846C-485B-B00A-1AFDB15E2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9D942-04E9-4306-997B-ABE8625E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CC1E4-8769-44A0-8C7F-3EA3B0C02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1035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2023年口腔科全年工作总结报告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患者服务与治疗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科室管理与团队建设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为患者提供口腔疾病的诊断、治疗和预防服务，包括牙体牙髓病、牙周病、口腔黏膜病等。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日常诊疗工作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进行各类口腔手术，如拔牙、牙齿矫正、种植牙等。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口腔手术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开展口腔健康教育活动，提高患者口腔保健意识和能力。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参与学术交流活动，提升科室整体诊疗水平。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全年接诊患者数量增长20%，治愈率提高至95%。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诊疗数量和质量提升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新技术引进与应用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引进数字化口腔诊疗技术，提高诊疗效率和准确性。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通过优化服务流程和提升服务质量，患者满意度达到90%以上。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发表学术论文10篇，参与举办学术会议2次。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通过优化医疗资源配置，提高诊疗效率。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804" r="2380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加强医患沟通培训，提高医生沟通能力。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患者沟通困难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加强与国内外口腔医学界的交流合作，及时跟进新技术、新方法。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诊疗技术更新滞后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患者服务与治疗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2023年口腔科接诊患者数量达到12000人次，较去年增长了15%。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患者年龄分布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患者主要来自本地区，也有部分患者来自周边地区和外省市。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患者年龄跨度较大，从婴儿到老年人都有覆盖，其中青少年和中年人是主要就诊群体。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口腔科的治疗项目包括牙齿美容、牙齿矫正、牙周病治疗、口腔肿瘤筛查等。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大部分患者经过治疗后效果显著，症状得到明显改善，治疗有效率达到95%以上。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对于治疗过程中出现的并发症，口腔科医生能够及时采取措施进行处理，确保患者的安全。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治疗方案与效果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通过问卷调查、电话访问和网上评价等方式进行患者满意度调查。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患者对口腔科的整体满意度较高，对医生的专业水平和服务态度都给予了高度评价。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根据调查结果，口腔科针对存在的问题和不足之处进行了改进，进一步提高服务质量。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科室管理与团队建设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https://d.book118.com/148021035063006044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2024-09-24T14:15:36.372</cp:lastPrinted>
  <dcterms:created xsi:type="dcterms:W3CDTF">2024-09-24T06:15:36Z</dcterms:created>
  <dcterms:modified xsi:type="dcterms:W3CDTF">2024-09-24T06:15:38Z</dcterms:modified>
</cp:coreProperties>
</file>