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2E49AA8-60E9-40CD-9F3B-4C52191B0B7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A0E52BF-BDA7-454D-8A12-CDC5833D233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D4D07C2-0CC1-49BD-BADF-4DC6E706A25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D867C68-5269-40B9-AEC2-34762319FCA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E07D714-F594-46C9-8BC4-0D6C8E3FBA2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208DB74-0520-4BF1-8878-238CDDC6F75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464515D-C739-48F5-9E7D-B7939443CFC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FA8840C-E843-4494-93BE-1B6970A87CF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9ED65A1-9B87-41C0-B478-BB05F38E33E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DBBE052-546C-438C-8020-3469BD2721E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783ED91-768E-486B-912C-77D84C08FEF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48022045071006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59816" y="1127918"/>
            <a:ext cx="9829800" cy="21050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民事诉讼法第十七章</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第十七章概述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督促程序基本概念</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支付令申请与审查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支付令异议与效力</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督促程序终结与救济</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案例分析与实践应用</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01</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第十七章概述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民事诉讼法第十七章是关于再审程序的规定。再审程序是民事诉讼中一种特殊的救济程序，旨在纠正已经发生法律效力的判决、裁定中的错误，保护当事人的合法权益。</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章节背景</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再审程序对于维护司法公正、保障当事人的诉讼权利具有重要意义。通过再审程序，当事人可以在一定条件下对已经生效的判决、裁定提出异议，要求法院重新审理，从而纠正可能的错误裁判，确保案件的公正处理。</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章节意义</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章节背景与意义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章节内容</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民事诉讼法第十七章主要包括以下内容：再审程序的启动条件、再审申请的提出与受理、再审审理的程序、再审裁判的效力等。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章节结构</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该章节按照再审程序的不同阶段和环节进行编排，首先规定了再审程序的启动条件，然后依次阐述了再审申请的提出与受理、再审审理的程序以及再审裁判的效力等相关内容。整体结构清晰，逻辑严密。</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4969" r="24969"/>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章节内容与结构</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02</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督促程序基本概念</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5814" r="15814"/>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督促程序是指人民法院根据债权人的申请，以支付令的方式催促债务人在法定期间内向债权人清偿债务的法律程序。</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督促程序定义</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督促程序是一种非讼程序，不解决当事人之间的民事权益争议。</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非讼性</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督促程序的设置是为了快速处理简单的债权债务关系，因此程序相对简便。</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简便性</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支付令一旦发出，即具有强制执行力，债务人必须履行义务。</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强制性</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督促程序定义及特点</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9438" r="19438"/>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债权人申请支付令应当符合下列条件</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债权人与债务人没有其他债务纠纷的；支付令能够送达债务人的。</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下列债权债务关系不适用督促程序</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债务人下落不明的；支付令无法送达债务人的；债权人要求债务人给付的标的物为行为或者不动产的。</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督促程序适用范围</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督促程序与其他程序关系</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与诉讼程序的关系</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督促程序是独立于诉讼程序的一种非讼程序，但二者并非完全割裂。在督促程序中，如果债务人对支付令提出异议且异议成立的，督促程序终结，债权人可以另行起诉。</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与执行程序的关系</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支付令发出后，如果债务人在法定期间内不提出异议也不履行义务，则债权人可以向人民法院申请执行。此时，督促程序与执行程序相衔接。</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03</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支付令申请与审查</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9850" r="19850"/>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债权人请求给付金钱、有价证券，且债权人与债务人之间没有其他债务纠纷，以及支付令能够送达债务人的，可以申请支付令。</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申请条件</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债权人应向有管辖权的基层人民法院提出申请，申请书应写明请求给付金钱或有价证券的数量和所根据的事实、证据。</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申请方式</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支付令申请条件及方式</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人民法院受理申请后，将依法审查债权人的申请是否符合法定条件，包括债权人与债务人之间是否存在其他债务纠纷、支付令是否能够送达债务人等。</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审查期限</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人民法院应当自受理申请之日起十五日内向债务人发出支付令；申请不成立的，裁定予以驳回。</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审查内容</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支付令申请审查流程</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审查结果</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人民法院经审查认为申请成立的，将向债务人发出支付令；若认为申请不成立的，将裁定驳回申请。</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处理方式</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债务人应当自收到支付令之日起十五日内清偿债务，或者向人民法院提出书面异议。若债务人在规定期限内既不履行债务又不提出异议的，债权人可以向人民法院申请执行。</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支付令申请审查结果及处理</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https://d.book118.com/148022045071006040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62</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2024-09-19T00:16:40.371</cp:lastPrinted>
  <dcterms:created xsi:type="dcterms:W3CDTF">2024-09-18T16:16:40Z</dcterms:created>
  <dcterms:modified xsi:type="dcterms:W3CDTF">2024-09-18T16:16:42Z</dcterms:modified>
</cp:coreProperties>
</file>