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4DA7C-7BE7-45FA-B935-14C59019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90DCA-76DF-4899-8FE6-6F014D511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ED9F5-6D9B-4FD6-A8C5-00AE4BC8A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8AC47-A82C-46A8-B210-3D8ADE233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23DB9-50DA-4D69-9ADA-8443A2C0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82918-B8B1-4A49-9BD2-FF09103A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3CBD9-157D-4E40-BF21-1D9BBD7C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B622C-581A-4BA0-97D7-B7DB8731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43B8A-E14E-4FB5-8E92-2447E102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13166-0342-4E95-90E9-EE4446778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36406-24F9-4A9F-8262-D577F4CD9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2066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儿童早期矫治科普知识讲座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儿童早期矫治的常见方法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儿童早期矫治的误区与解答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早期矫治可以纠正牙齿排列，减少牙齿拥挤和错位，降低患龋齿、牙龈炎等口腔疾病的风险。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减轻牙齿磨损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通过矫治，可以减轻牙齿之间的磨损，保护牙齿结构，延长牙齿使用寿命。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促进口腔功能正常发育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矫治有助于改善咀嚼、发音等口腔功能，使儿童在成长过程中能够正常进行口腔活动。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矫治对儿童口腔健康的影响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81" b="1668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改善面部轮廓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通过矫治，可以调整颌骨的位置和形态，促进面部骨骼的正常发育，改善面部轮廓的美观度。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预防颌面畸形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早期矫治可以预防颌面畸形的发生，如上颌前突、下颌后缩等，避免给儿童带来心理和生理上的困扰。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提高咀嚼效率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矫治可以改善咀嚼效率，减轻牙齿负担，有助于儿童在成长过程中保持良好的咀嚼习惯。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矫治对儿童面部发育的影响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通过矫治，改善牙齿排列和面部轮廓，可以让儿童更加自信地展示自己的笑容和面貌，提高自信心。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整齐的牙齿和自信的笑容有助于儿童在社交场合中更好地融入群体，减少因口腔问题导致的社交障碍。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减少社交障碍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良好的口腔健康和面部形象对儿童的心理健康发展有积极的影响，有助于培养儿童自尊、自信、积极向上的性格。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矫治对儿童自信心的影响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儿童早期矫治的常见方法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功能性矫治器是一种轻力矫治器，通过调整颌骨的位置和生长方向，改善牙齿和骨骼的排列。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功能性矫治器主要用于矫治生长发育期的儿童，通过改善颌骨的生长环境，预防或减轻错颌畸形的程度。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功能性矫治器的优点在于轻巧、舒适，不影响儿童的日常生活和学习。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常见的功能性矫治器包括肌激动器、Frankel矫治器等。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功能性矫治器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固定矫治器是一种将矫治器固定在牙齿上的矫治方法，通过矫治器的力量调整牙齿的位置和排列。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固定矫治器适用于大多数错颌畸形的矫治，尤其是牙齿拥挤、牙齿前突等较为复杂的病例。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固定矫治器的优点在于矫治力量稳定，矫治效果可靠。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常见的固定矫治器包括直丝弓矫治器、方丝弓矫治器等。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固定矫治器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活动矫治器是一种可摘戴的矫治器，通过在口腔内放置矫治器来调整牙齿的位置和排列。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活动矫治器适用于矫治生长发育期的儿童，特别是替牙期和恒牙早期的错颌畸形。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活动矫治器的优点在于可自行摘戴，方便清洁和维护口腔卫生。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常见的活动矫治器包括活动式保持器、可摘式舌侧矫治器等。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活动矫治器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58055"/>
            <a:ext cx="2194560" cy="3169920"/>
            <a:chOff x="1227369" y="2358055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43676" y="2358055"/>
            <a:ext cx="2194560" cy="3169920"/>
            <a:chOff x="3743676" y="2358055"/>
            <a:chExt cx="2194560" cy="3169920"/>
          </a:xfrm>
        </p:grpSpPr>
        <p:sp>
          <p:nvSpPr>
            <p:cNvPr id="5" name="AutoShape 5"/>
            <p:cNvSpPr/>
            <p:nvPr/>
          </p:nvSpPr>
          <p:spPr>
            <a:xfrm>
              <a:off x="3743676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59860" y="2358055"/>
            <a:ext cx="2194560" cy="3169920"/>
            <a:chOff x="6259860" y="2358055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6259860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76167" y="2358055"/>
            <a:ext cx="2194560" cy="3169920"/>
            <a:chOff x="8776167" y="2358055"/>
            <a:chExt cx="2194560" cy="3169920"/>
          </a:xfrm>
        </p:grpSpPr>
        <p:sp>
          <p:nvSpPr>
            <p:cNvPr id="9" name="AutoShape 9"/>
            <p:cNvSpPr/>
            <p:nvPr/>
          </p:nvSpPr>
          <p:spPr>
            <a:xfrm>
              <a:off x="8776167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隐形矫治器是一种几乎完全透明的矫治器，通过逐步移动牙齿达到矫治效果。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隐形矫治器适用于轻中度错颌畸形的矫治，特别适合对美观要求较高的患者。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隐形矫治的优点在于几乎完全隐形，不影响患者的社交和生活质量。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常见的隐形矫治器包括时代天使、隐适美等品牌。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1901952" y="1935358"/>
            <a:ext cx="845393" cy="845393"/>
            <a:chOff x="1901952" y="1935358"/>
            <a:chExt cx="845393" cy="845393"/>
          </a:xfrm>
        </p:grpSpPr>
        <p:sp>
          <p:nvSpPr>
            <p:cNvPr id="15" name="AutoShape 15"/>
            <p:cNvSpPr/>
            <p:nvPr/>
          </p:nvSpPr>
          <p:spPr>
            <a:xfrm>
              <a:off x="1901952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418259" y="1935358"/>
            <a:ext cx="845393" cy="845393"/>
            <a:chOff x="4418259" y="1935358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4418259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34444" y="1935358"/>
            <a:ext cx="845393" cy="845393"/>
            <a:chOff x="6934444" y="1935358"/>
            <a:chExt cx="845393" cy="845393"/>
          </a:xfrm>
        </p:grpSpPr>
        <p:sp>
          <p:nvSpPr>
            <p:cNvPr id="19" name="AutoShape 19"/>
            <p:cNvSpPr/>
            <p:nvPr/>
          </p:nvSpPr>
          <p:spPr>
            <a:xfrm>
              <a:off x="6934444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450750" y="1935358"/>
            <a:ext cx="845393" cy="845393"/>
            <a:chOff x="9450750" y="1935358"/>
            <a:chExt cx="845393" cy="845393"/>
          </a:xfrm>
        </p:grpSpPr>
        <p:sp>
          <p:nvSpPr>
            <p:cNvPr id="21" name="AutoShape 21"/>
            <p:cNvSpPr/>
            <p:nvPr/>
          </p:nvSpPr>
          <p:spPr>
            <a:xfrm>
              <a:off x="9450750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隐形矫治器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儿童早期矫治的注意事项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https://d.book118.com/148022066032006032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2024-09-09T13:26:51.517</cp:lastPrinted>
  <dcterms:created xsi:type="dcterms:W3CDTF">2024-09-09T05:26:51Z</dcterms:created>
  <dcterms:modified xsi:type="dcterms:W3CDTF">2024-09-09T05:26:53Z</dcterms:modified>
</cp:coreProperties>
</file>