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EC185-6885-4680-B7F9-7E2C25108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E248C-07B3-410E-9E22-D830CC0D2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0A2C3-076C-4C7D-AE3B-AF3C207CF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4A0D7-E507-482F-8342-D4FEC36F1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EB366C-ECE0-4502-9019-A0E840E06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760A64-D005-44FC-99EF-A05CA898C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B9F9E6-938E-4431-966A-E8C26AE27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5FC2F-E0FA-48A9-A85A-D151DB347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F5A6B-EE64-4EE1-B1CD-34047C51D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6A450-3F28-476D-AA86-354315F3D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195FE-8483-4921-B37F-6A5E77981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22130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高温天气应急措施与救援预案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高温天气概述与影响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应急措施制定与实施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现场救援与处置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后续处理与恢复工作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宣传教育与培训演练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合作交流与技术支持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高温天气概述与影响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292" r="28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高温天气通常指日最高气温达到或超过35℃的天气现象，连续数天的高温天气被称为高温热浪。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高温天气往往伴随着高湿度和强日照，使得人体散热困难，易引发中暑等疾病。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高温天气定义及特点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3750" b="13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高温天气有利于细菌、病毒等微生物繁殖，增加呼吸道感染的风险。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长时间暴露在高温环境下，人体体温调节失衡，导致中暑，表现为头晕、恶心、呕吐、脱水等症状。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高温天气使心血管系统负担加重，易诱发高血压、冠心病等心血管疾病。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高温天气对人体健康影响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高温天气可能导致工厂设备过热、故障率增加，影响生产效率和安全。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电力供应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高温天气导致用电负荷大幅增加，可能引发电力供应紧张甚至停电事故。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高温天气使路面温度升高，影响车辆行驶安全；同时，驾驶员易疲劳驾驶，增加交通事故风险。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高温天气对农作物生长不利，易造成干旱、病虫害等灾害，影响农业产量。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高温天气对生产生活影响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应急措施制定与实施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负责统一领导、指挥和协调高温天气应急工作。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建立高温天气应急指挥部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明确应急组织、通讯联络、现场处置、医疗救护、安全防护等方面的具体措施。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提高应急处置能力和水平，确保预案的有效性和可操作性。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加强应急演练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建立健全应急机制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保障饮水安全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加强对水源地的保护，确保饮水安全；提供足够的饮用水和清凉饮料。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加强医疗卫生服务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加强医疗救治力量，提供及时有效的医疗服务；加强卫生防疫工作，防止疫情的发生和传播。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保障交通安全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加强对道路、桥梁等交通设施的维护和检修，确保交通安全；为行人提供遮阳设施，减少高温暴晒。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制定针对性应急措施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建立预警信息发布机制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通过电视、广播、网络等媒体及时发布高温预警信息。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提高公众防范意识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加强对公众的宣传教育，提高公众对高温天气的认识和防范意识。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加强预警信息接收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确保公众能够及时、准确地接收到预警信息，并采取相应的防护措施。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加强预警信息发布和接收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现场救援与处置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在高温天气应急事件发生时，第一时间设立现场指挥部，统一指挥、协调各方救援力量。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设立现场指挥部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明确指挥体系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信息沟通与报告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建立清晰、高效的指挥体系，确保指令畅通、行动迅速。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加强与相关部门和单位的信息沟通与报告，及时掌握事件动态，为指挥决策提供依据。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现场指挥与协调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根据高温天气应急事件的性质和规模，迅速调集专业救援队伍、医疗救护人员等救援力量赶赴现场。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救援力量快速响应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充分利用现有资源，加强与其他部门和单位的协作配合，实现资源共享和优势互补。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资源整合与共享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提前储备必要的救援装备和物资，确保在高温天气应急事件发生时能够迅速投入使用。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救援装备与物资保障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救援力量调配和资源整合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https://d.book118.com/148022130044006031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2024-09-08T04:47:38.408</cp:lastPrinted>
  <dcterms:created xsi:type="dcterms:W3CDTF">2024-09-07T20:47:38Z</dcterms:created>
  <dcterms:modified xsi:type="dcterms:W3CDTF">2024-09-07T20:47:40Z</dcterms:modified>
</cp:coreProperties>
</file>