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B79AF-2B39-4DD9-A7F9-2FA3D3E2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0DBA4-6515-4A0E-8821-0AF92A2F1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B4471-F139-4B84-908D-8F2AC86E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9E133-AADB-4776-9798-855498E3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474F8-873B-4F7F-A68B-D169729A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BE97B-A0ED-42FE-82BD-0AD50E10E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9C702-7556-4BC2-A1A4-1C71C5B6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93F6C-BC4B-4411-BF3A-09B082A3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D14D0-30BD-42F5-ACDC-BABB756E0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4168D-DC08-4694-8460-DDBEFE01F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D8146-608A-4700-862A-1251DAB1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2213105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细胞色素P450药物代谢研究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细胞色素P450结构与功能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药物代谢研究方法与技术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细胞色素P450药物代谢实验设计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细胞色素P450药物代谢影响因素及机制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细胞色素P450药物代谢研究应用前景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药物代谢研究的重要性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药物代谢是影响药物疗效和毒性的关键因素，对药物代谢的深入研究有助于提高药物治疗效果、降低药物副作用，并为新药研发提供理论指导。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细胞色素P450在药物代谢中的地位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细胞色素P450是一类重要的药物代谢酶，参与多种药物的生物转化过程，对药物代谢途径和速率具有显著影响。因此，对细胞色素P450的研究有助于揭示药物代谢的机制和规律。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细胞色素P450是一类含血红素辅基的单加氧酶，广泛存在于生物体内，具有多种生理功能。其结构特点包括一个血红素辅基和一个半胱氨酸配体，共同构成酶的活性中心。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细胞色素P450的定义与结构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细胞色素P450主要参与内源性物质（如类固醇激素、胆汁酸等）和外源性物质（如药物、环境污染物等）的代谢过程。根据其基因序列和底物特异性，细胞色素P450可分为多个家族和亚家族。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细胞色素P450的功能与分类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细胞色素P450概述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药物代谢研究方法主要包括体内实验和体外实验两大类。体内实验通过动物或人体给药后测定药物及其代谢产物的血药浓度、尿排泄量等指标来研究药物代谢动力学过程；体外实验则利用离体组织、细胞或酶系统模拟体内环境进行药物代谢研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药物代谢研究热点与趋势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药物代谢研究热点主要集中在以下几个方面：一是细胞色素P450等代谢酶的结构与功能研究；二是药物代谢组学在疾病诊断和治疗中的应用；三是基于计算机辅助的药物代谢预测和优化设计；四是针对特定人群（如老年人、儿童、孕妇等）的药物代谢特征研究。未来，随着新技术和新方法的不断涌现，药物代谢研究将更加深入和精细化，为临床用药和新药研发提供更多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细胞色素P450结构与功能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256" b="1225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尽管具有高度保守性，但细胞色素P450家族成员在结构和功能上仍表现出多样性，可催化多种不同类型的反应。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血红素结合蛋白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细胞色素P450是一种含血红素的单体蛋白，具有独特的结构和功能。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高度保守性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细胞色素P450的氨基酸序列在不同物种间具有高度保守性，表明其在生物进化过程中具有重要作用。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细胞色素P450结构特点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89" r="139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细胞色素P450可催化多种氧化还原反应，包括羟基化、环氧化、去烷基化等，参与生物体内多种代谢过程。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细胞色素P450可催化外源性物质（如药物、环境污染物等）的代谢，降低其毒性，对生物体具有保护作用。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细胞色素P450还参与内源性物质（如类固醇激素、脂肪酸等）的代谢过程，维持生物体内环境的稳定。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内源性物质代谢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细胞色素P450功能作用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药物代谢关键酶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细胞色素P450是药物代谢过程中的关键酶之一，可催化药物的氧化、还原、水解等多种反应，影响药物的生物利用度、药效和毒性。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细胞色素P450可与其他药物或物质发生相互作用，影响药物的代谢和排泄，导致药效增强或减弱、毒性增加等不良后果。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个体差异与遗传多态性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细胞色素P450的表达和活性受个体差异和遗传多态性的影响，不同个体对药物的代谢和反应可能存在差异，这也是药物治疗中需要考虑的重要因素之一。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细胞色素P450在药物代谢中的作用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药物代谢研究方法与技术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通过给予实验动物或人体药物，测定药物及其代谢物在生物体液和组织中的浓度变化，研究药物在体内的吸收、分布、代谢和排泄过程。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利用离体组织、细胞或生物酶等体外系统，模拟体内药物代谢过程，研究药物代谢的机制和影响因素。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药物代谢研究方法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体外药物代谢研究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体内药物代谢研究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色谱技术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如高效液相色谱法（HPLC）、气相色谱法（GC）等，用于分离和检测药物及其代谢物。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质谱技术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如质谱联用技术（LC-MS/MS、GC-MS）等，具有高灵敏度、高选择性和高通量的优点，用于药物及其代谢物的定性和定量分析。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如核磁共振波谱法（NMR），用于研究药物及其代谢物的结构和构象。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药物代谢研究技术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https://d.book118.com/148022131052006033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2024-09-11T08:19:53.030</cp:lastPrinted>
  <dcterms:created xsi:type="dcterms:W3CDTF">2024-09-11T00:19:53Z</dcterms:created>
  <dcterms:modified xsi:type="dcterms:W3CDTF">2024-09-11T00:19:54Z</dcterms:modified>
</cp:coreProperties>
</file>