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53473-849E-484F-86ED-49966FE4A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0DBCA-FFE9-4F14-B482-A620ECF4B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64E20-0D73-4D23-9F14-40B75CC7D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16CF3-AA92-4929-9639-7D10E1EE9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DAE26C-0F79-478B-9561-FBF09968C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8A54F-21DA-49AB-A6F9-59EEF99DD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EFBF8-94DF-457E-8691-CC0D08A21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0CF3C-5E6C-4070-A557-895431971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2D24E-F042-47E2-93CF-78E018E98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0E4AA-6A4C-4745-9685-37ED55157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259AE-23B2-4DEA-BB35-7DA3D7DEC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3034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层流病房护理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层流病房的护理要点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层流病房的设备与维护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层流病房的感染控制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层流病房的护理实践案例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42" r="327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47" r="150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层流病房是一种特殊类型的病房，通过提供经过过滤的空气，减少室内空气中的细菌和病毒含量，从而降低交叉感染的风险。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层流病房通常具有高度洁净的环境，空气经过高效过滤器处理，确保空气中的微生物颗粒物得到有效去除。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层流病房适用于需要隔离的传染病患者，如重症肺炎、器官移植后的免疫抑制患者等，以降低交叉感染的风险。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对于高度易感人群，如免疫系统受损的患者，层流病房可以为他们提供一个相对洁净的环境，减少感染的风险。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层流病房的适用范围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高度易感人群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需要隔离的传染病患者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层流病房能够提供洁净的环境，减少交叉感染的风险，为患者提供更好的康复条件。同时，层流病房的空气过滤系统可以有效去除空气中的细菌和病毒，降低感染传播的风险。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层流病房的建设和维护成本较高，需要专业的维护和管理。此外，由于层流病房的环境控制要求较高，可能会影响患者的舒适度。同时，长时间在层流病房中居住可能会对患者的心理产生负面影响。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层流病房的优点与局限性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层流病房通过高效过滤器将空气中的微粒、微生物等杂质过滤掉，保持室内空气的洁净度。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定期对病房进行紫外线消毒或使用消毒剂擦拭墙面、地面等，以减少病菌的滋生和传播。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根据天气和室内外空气质量情况，适时开窗通风换气，保持室内空气的新鲜。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根据患者的病情和舒适度，协助患者调整卧位，确保患者舒适。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833" b="19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72" r="1677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舒适体位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鼓励患者在层流病房内进行适当的活动，如散步、做操等，以促进血液循环和身体恢复。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在患者活动时，注意避免与他人接触导致交叉感染，同时注意保暖和防止感冒。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548" b="14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给予患者心理支持和安慰，缓解其紧张、焦虑等不良情绪。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与患者进行积极有效的沟通交流，了解其需求和关注点，提高患者的信任感和配合度。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创造舒适环境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为患者创造一个舒适、安静、温暖的病房环境，有助于减轻患者的心理压力。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医护人员在进入层流病房前应进行严格的消毒程序，包括更换消毒服、戴口罩、手套等。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医护人员要时刻保持手卫生，勤洗手或使用手部消毒剂，以减少病菌的传播。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注意手卫生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医护人员应接受专业的培训，了解层流病房的护理要点和注意事项，提高护理质量。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层流病房的设备与维护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高效过滤器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高效过滤器是空气净化系统的核心部件，能够过滤掉更小的颗粒物，如细菌、病毒等，保证空气的洁净度。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空气过滤器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空气过滤器是层流病房中最重要的设备之一，用于过滤空气中的细菌、病毒、微粒等污染物，保证病房内空气的洁净度。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空气净化器能够通过吸附、过滤、离子化等方法去除空气中的异味、烟尘、花粉等污染物，提高空气质量。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83" r="14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00" r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https://d.book118.com/148023034034006035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2024-09-13T23:31:11.324</cp:lastPrinted>
  <dcterms:created xsi:type="dcterms:W3CDTF">2024-09-13T15:31:11Z</dcterms:created>
  <dcterms:modified xsi:type="dcterms:W3CDTF">2024-09-13T15:31:13Z</dcterms:modified>
</cp:coreProperties>
</file>