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1E5E5-4A81-4C83-8ADC-36CF3D6B0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8FFAD-20F9-47C4-A225-E831BE898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95109-689A-455A-9EA3-2FBB57A7E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AE330-9E67-42FF-95CC-8C0B3CA73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3FF95-A85D-4809-9D54-C85711EC8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87F8E-D049-48C5-82F9-CD5936628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550857-1F13-4375-9CBA-F91043ABA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82ED9-DD38-410D-80E2-50DE1EE32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00C8D-BD1B-4A34-A5D7-6403E4F2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08372-3350-4BC5-9C05-71E0628F3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06284-002A-47E7-9440-3D66CE964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306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营销类招标采购管理办法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营销类招标采购管理办法概述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招标文件编制与管理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投标、评标与定标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合同签订与履行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19" r="286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93" r="321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随着市场经济的发展和市场竞争的加剧，营销类招标采购已成为企业获取优质资源和服务的重要手段。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营销类招标采购管理办法旨在规范营销类招标采购活动，提高采购效率和效益，保障采购过程的公平、公正和透明。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指企业通过公开招标的方式，选择符合要求的供应商或服务商，以获取产品、服务或解决方案的采购方式。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营销类招标采购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指企业根据自身需求，制定招标文件，向潜在供应商或服务商发出邀请，通过竞标方式选择中标者的过程。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指能够提供产品、服务或解决方案的企业或个人。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指提供服务的企业或个人。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营销类招标采购管理办法概述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采购方式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公开招标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通过发布公告的方式邀请所有符合条件的供应商参与竞标，竞争激烈，采购过程透明度高。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邀请招标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向特定的供应商发出邀请，邀请对象经过筛选，竞争相对较小，采购过程透明度较低。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竞争性谈判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采购人与多家供应商进行谈判，选择最符合采购需求的供应商。适用于采购需求不明确或技术复杂的情况。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单一来源采购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直接与单一供应商进行采购，适用于唯一供应商或特定产品的情况。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明确采购需求，确定采购的商品或服务类型、规格、数量等。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制定招标文件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根据需求分析结果，制定招标文件，包括技术规格、商务条款、投标要求等。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发布公告或发出邀请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根据采购方式选择，发布公告或向特定供应商发出邀请。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投标评审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对收到的投标进行评审，包括技术评审、商务评审和价格评审。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根据评审结果，与中标供应商签订合同。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履约监督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对中标供应商的履约情况进行监督，确保合同顺利执行。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根据采购商品或服务的技术要求，制定相应的技术标准，作为投标评审的重要依据。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包括交货期、付款方式、售后服务等商务条款，确保供应商具备履约能力。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根据市场调查和成本分析，制定合理的价格标准，确保采购的经济性。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招标文件编制与管理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667" b="12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投标人须知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技术规格书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合同格式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招标文件内容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包括项目名称、招标人名称、招标范围、投标人资格要求、招标文件的获取方式等。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详细说明采购物品的技术要求、规格、质量标准等。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包括招标文件解释、投标文件的组成、投标文件的递交方式、开标程序等内容。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明确双方的权利和义务，包括交货时间、付款方式、质量保证等条款。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招标文件审批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招标文件编制完成后，需经过相关部门审批，确保文件内容准确、完整、合规。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审批过程中，需对招标文件的技术规格书进行严格审核，确保技术要求明确、合理。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审批通过后，招标文件方可发布。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招标文件发布与澄清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招标文件发布方式包括线上发布和线下邮寄等方式，确保所有潜在投标人都能够获取到招标文件。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在招标文件发布后，如需对招标文件进行澄清或修改，需及时通知所有已获取招标文件的投标人，并说明澄清或修改的内容。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澄清或修改的内容需经过相关部门审批，确保准确、完整、合规。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投标、评标与定标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投标保证金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要求投标人提交一定金额的投标保证金，以确保投标人的诚意和防止恶意投标。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投标资格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明确投标人资格要求，如公司规模、资质、经验等，确保投标人具备履约能力。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规定投标文件内容，包括技术方案、商务条款、报价等，要求投标人按照统一格式编制。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投标要求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https://d.book118.com/148023062117006036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2024-09-16T05:16:29.544</cp:lastPrinted>
  <dcterms:created xsi:type="dcterms:W3CDTF">2024-09-15T21:16:29Z</dcterms:created>
  <dcterms:modified xsi:type="dcterms:W3CDTF">2024-09-15T21:16:31Z</dcterms:modified>
</cp:coreProperties>
</file>