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5F3C8-14C3-4D13-8D83-39F34EBB3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F67EC-27E5-43D7-9B20-10A5B14E6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12A47-2C89-4548-A7E4-1A7C2A44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CF7E3-30C3-4449-B35E-C0F5B0278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2185C-80AD-41C0-AE40-8B52DA5CE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A3462-630F-45B4-B0C1-82787533B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05016-A6D0-4807-987B-4B0521DA9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77992-A98E-42E7-8A10-920A9F322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0BC84-8DD0-489E-9187-FC73856EB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A1C33-F4BA-4B8B-BBAA-675C5571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39CD8-26AE-4BA7-A1D3-9000EF7F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3105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如何为孕妇和乳母提供所需的目标营养素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目标营养素种类及摄入量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食物来源与膳食搭配策略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补充营养剂使用指导及注意事项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实际操作技巧与误区提示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875" b="198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467" r="114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孕妇营养需求特点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随着胎儿的生长和母体组织增长，孕妇对能量的需求逐渐增加。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用于胎儿生长、母体组织增长和乳腺发育等。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如钙、铁、锌、维生素A、D、C等，以满足胎儿生长发育和母体健康需要。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乳母需要额外的能量来支持乳汁分泌和自身恢复。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高能量需求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乳汁中含有大量蛋白质，乳母需要增加蛋白质摄入以维持乳汁质量。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高蛋白质需求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乳汁中钙含量丰富，乳母需要增加钙摄入以维持骨骼健康和乳汁质量。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高钙需求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如维生素B族、维生素C、铁、锌等，以满足乳汁分泌和乳母健康需要。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多种维生素和矿物质需求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矿物质和维生素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关键营养素及其作用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构建胎儿和婴儿组织器官的基本物质，维持母体健康。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提供能量，促进胎儿神经系统发育，维持乳汁质量。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参与多种生理过程，维持母体和胎儿/婴儿健康。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提供能量，维持母体血糖水平稳定。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增加食物摄入量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保持膳食均衡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注重食物质量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适当增加餐次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孕期与哺乳期膳食指南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合理搭配各类食物，确保摄入足够的营养素。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孕妇和乳母应适当增加食物摄入量，以满足额外的营养需求。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孕妇和乳母可采用少食多餐的方式，以减轻胃肠负担，确保营养摄入。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选择新鲜、卫生、营养丰富的食物，避免食用过期、变质、受污染的食物。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目标营养素种类及摄入量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蛋白质是孕妇和乳母必需的营养素，对于胎儿的生长发育、母体组织修复以及乳汁分泌都至关重要。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摄入量建议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625" b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孕妇每天应摄入60-70克蛋白质，乳母每天应增加25克蛋白质摄入，以满足额外需求。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鱼、肉、蛋、奶及大豆制品等。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脂肪是提供能量、促进脂溶性维生素吸收以及构成细胞膜的重要成分。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孕妇和乳母每天应摄入适量的脂肪，但应控制饱和脂肪和反式脂肪的摄入。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摄入量建议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植物油、鱼油、坚果、种子等。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良好脂肪来源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" r="1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良好碳水化合物来源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全谷类、蔬菜、水果等。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碳水化合物是提供能量的主要来源，对于孕妇和乳母的能量供应至关重要。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摄入量建议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孕妇和乳母每天应摄入适量的碳水化合物，但应避免过多摄入精制糖。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维生素和矿物质是维持生命活动必需的营养素，对于孕妇和乳母的生理功能和胎儿生长发育都至关重要。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7500" r="3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孕妇和乳母应根据自身情况适量增加维生素和矿物质的摄入，特别是叶酸、铁、钙、锌等。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摄入量建议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绿叶蔬菜、肝脏、蛋黄、奶制品、坚果等。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良好来源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维生素与矿物质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摄入量建议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水分摄入建议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水分是维持生命活动的基本物质，对于孕妇和乳母的健康以及乳汁分泌都至关重要。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孕妇和乳母每天应保证充足的水分摄入，一般建议每天至少喝8杯水（约2升）。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避免喝含咖啡因和糖分的饮料，以免影响水分吸收和增加额外能量摄入。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食物来源与膳食搭配策略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含有丰富的蛋白质、磷脂、维生素A和多种B族维生素，易于消化吸收。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瘦肉、禽肉和鱼肉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富含优质蛋白质、铁、锌等营养素，是孕妇和乳母的重要食物来源。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奶制品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牛奶、酸奶、奶酪等富含优质蛋白质和钙，有利于骨骼健康和胎儿发育。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958" b="14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优质蛋白质食物选择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橄榄油、亚麻籽油、花生油等富含不饱和脂肪酸，有利于心血管健康。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坚果和种子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如核桃、杏仁、亚麻籽等，含有丰富的脂肪、蛋白质和矿物质。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鱼类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富含omega-3脂肪酸的鱼类如三文鱼、鳟鱼等，对孕妇和胎儿的大脑和视力发育有益。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健康脂肪来源推荐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燕麦、糙米、全麦面包等富含膳食纤维和B族维生素，有助于维持血糖稳定。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全谷类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红薯、土豆、山药等含有丰富的淀粉、膳食纤维和维生素C。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薯类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黄豆、绿豆、红豆等富含碳水化合物、蛋白质和矿物质，同时含有丰富的膳食纤维。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复杂碳水化合物食品搭配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富含维生素C、叶酸、钾等营养素，建议孕妇每天摄入足够的蔬菜和水果。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蔬菜和水果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富含铁、维生素A和D等营养素，适量食用有助于预防贫血和夜盲症。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肝脏和动物血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海带、紫菜等富含碘元素，有助于胎儿甲状腺功能正常发育。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海产品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丰富维生素和矿物质食材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https://d.book118.com/148023105131006034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2024-09-13T10:24:01.566</cp:lastPrinted>
  <dcterms:created xsi:type="dcterms:W3CDTF">2024-09-13T02:24:01Z</dcterms:created>
  <dcterms:modified xsi:type="dcterms:W3CDTF">2024-09-13T02:24:03Z</dcterms:modified>
</cp:coreProperties>
</file>