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8194A75-2666-4D43-B81A-6DE131CEFFA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B8A73-9FEE-40AF-A7B5-8684B7EF5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693D6-85EC-49F9-8FEF-FE1B2978D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0E38B-DDB3-4E68-9D22-B5322565E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9A4C2-5463-4A94-8D95-B7F34B104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24C055-0EF5-4E30-8991-C041C9B57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326051-DFF5-4417-8826-4A90BEB6C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67F730-968D-4655-8217-A8BAE867F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129FD-5F6E-4DD8-857C-55072B22E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399C68-25AF-4ADD-9A76-D29205BD5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F71D6-861F-40A1-86A5-32263FB4D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639A8-5D88-4C47-B8C1-85A7E944F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C89CED3-0EE5-4A14-A155-BC65C931647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099DAE3-8B74-4917-B18C-AF458056935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24131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班主任的情感管理与疏导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班主任情感管理的重要性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班主任的情感调节技巧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班主任的疏导技巧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班主任的情感支持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班主任情感管理的案例分析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班主任情感管理的重要性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什么是班主任情感管理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班主任情感管理是指班主任通过自身情感调控和情绪表达，维系师生关系，促进学生成长发展的过程。在日常工作中，班主任需要处理各种情绪问题，引导学生正确表达情感，从而建立良好的师生关系。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班主任情感管理的作用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促进学生团结合作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建立良好的班级氛围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加强师生互动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促进师生之间的沟通和信任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培养学生综合能力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提升学生的综合素养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对学生进行情绪辅导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引导学生情绪表达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解决学生情绪问题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善于表达自己的情感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与学生分享真实情感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传递正能量给学生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如何进行班主任情感管理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倾听学生的心声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了解学生需求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关注学生情感变化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班主任情感管理的挑战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个性差异导致管理困难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面对不同性格和行为的学生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化解矛盾，维护班级和谐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处理学生之间的矛盾和冲突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保持心态平和，保持工作状态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应对工作压力和情绪疲劳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如何处理学生之间的矛盾和冲突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班主任在处理学生之间的矛盾和冲突时，需要保持公正、客观的立场，引导学生以理性方式解决问题。重要的是倾听双方意见，了解矛盾的根源，并通过沟通协调来化解矛盾，维护班级和谐稳定。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班主任的情感调节技巧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正向情绪引导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向情绪引导是班主任在工作中的重要技巧之一。通过鼓励学生感受快乐，班主任可以帮助学生建立积极的心态，从而提高学习效率和生活质量。此外，班主任还需要培养学生的积极情绪，帮助他们解决负面情绪，让学生在校园中得到全面的成长和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情绪自我调节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包括情绪识别、情绪表达等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学会情绪管理技巧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分享情感，获得支持和理解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寻求同事和家人的支持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如运动、音乐、阅读等方式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寻找情绪释放的途径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情感表达技巧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倾听，表达真实情感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学会有效沟通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建立信任，培养和谐氛围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建立良好的师生关系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真实表达情感，增进沟通质量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表达自己的真实情感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情感转移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感转移是一种重要的心理调节方式，班主任可以引导学生将负面情绪转化为积极的行动力，从而更好地面对挑战和困难。班主任在工作中需要注意不要将个人情绪带到教学工作中，保持专业态度。此外，通过培养兴趣爱好，也可以帮助学生缓解情绪，保持心理健康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情绪自我调节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学会管理技巧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寻找释放途径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情感表达技巧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表达真实情感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情感转移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负面情绪转化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不带情绪工作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兴趣爱好缓解情绪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情感管理技巧对比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正向情绪引导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鼓励学生感受快乐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培养积极情绪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班主任的疏导技巧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学生情感管理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在班主任的工作中，倾听学生的困扰和烦恼至关重要。通过倾听，班主任可以更好地理解学生的内心世界，为他们提供情感支持和引导，帮助他们正确表达情感，促进情感的健康发展。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班级情感疏导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促进班级和谐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处理班级内部的矛盾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培养互助精神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帮助学生建立和谐关系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建设友爱班级氛围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提倡班级互助和团结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寻找问题根源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深入了解学生家庭背景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听取学生心声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与学生进行深入沟通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建立学生信任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耐心倾听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保守秘密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提供适当帮助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家庭情感疏导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与学生家长建立良好沟通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关注学生家庭问题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给予家庭情感疏导建议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个别情感疏导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针对个别学生的情感问题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了解学生个体差异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制定个性化疏导方案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引导学生寻求心理帮助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家庭情感疏导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增进家校合作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与学生家长建立良好沟通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理解学生行为根源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关注学生家庭问题对学生的影响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量身定制疏导方案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结合家庭情况给予合适的疏导建议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https://d.book118.com/148024131011006050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班主任的情感管理与疏导</vt:lpstr>
      <vt:lpstr>目录</vt:lpstr>
      <vt:lpstr>第一章 班主任情感管理的重要性</vt:lpstr>
      <vt:lpstr> </vt:lpstr>
      <vt:lpstr>班主任情感管理的作用</vt:lpstr>
      <vt:lpstr>如何进行班主任情感管理</vt:lpstr>
      <vt:lpstr>班主任情感管理的挑战</vt:lpstr>
      <vt:lpstr> </vt:lpstr>
      <vt:lpstr>第2章 班主任的情感调节技巧</vt:lpstr>
      <vt:lpstr>正向情绪引导</vt:lpstr>
      <vt:lpstr>情绪自我调节</vt:lpstr>
      <vt:lpstr>情感表达技巧</vt:lpstr>
      <vt:lpstr> </vt:lpstr>
      <vt:lpstr>情感管理技巧对比</vt:lpstr>
      <vt:lpstr>第三章 班主任的疏导技巧</vt:lpstr>
      <vt:lpstr> </vt:lpstr>
      <vt:lpstr>班级情感疏导</vt:lpstr>
      <vt:lpstr>个别情感疏导</vt:lpstr>
      <vt:lpstr>家庭情感疏导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2024-09-29T14:58:17.811</cp:lastPrinted>
  <dcterms:created xsi:type="dcterms:W3CDTF">2024-09-29T06:58:17Z</dcterms:created>
  <dcterms:modified xsi:type="dcterms:W3CDTF">2024-09-29T06:58:19Z</dcterms:modified>
</cp:coreProperties>
</file>