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961B9-AA5F-4C89-B05F-41D56DC2F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2153-5E65-4509-893A-AC45A326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5FE4A-DEE0-448F-8921-39195E0A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CDEB2-1739-4652-85E1-288FA7A8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784DC-3A35-4B5D-A161-AB46310F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09ABC-5246-46F3-8CF7-7F7EAC8F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91B7B-23AE-4132-8473-4EFABEF43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BE92D-3C53-4C5C-9324-9196336C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44E77-A049-4817-9177-08321B2B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DDC7F-81E6-4E8D-B40C-47C81730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E59E2-7A2C-4846-8203-9B95996A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503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中职护理教资面试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个人素质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复旦大学护理学院，2017-2020年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南京医科大学护理学院，2010-2014年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南京医科大学护理学院，2014-2017年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2018-2019年，南京市某医院实习护士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2019-2020年，复旦大学附属某医院实习护士长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2020-至今，南京市某中职学校护理专业教师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通过引入真实的护理案例，引导学生分析、讨论并解决问题，培养其实践能力和批判性思维。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创设模拟的护理情境，让学生在模拟环境中进行实践操作，增强其对知识的理解和应用能力。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组织学生进行小组讨论、协作完成任务，培养学生的团队合作精神和沟通能力。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建立良好的师生关系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教师应与学生建立平等、尊重的关系，关注学生的情感需求，营造积极的学习氛围。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有效的课堂纪律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制定明确的课堂规则，确保课堂秩序井然，为学生提供一个良好的学习环境。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根据学生的表现和反馈，灵活调整教学方法和进度，以满足学生的学习需求。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定量评价与定性评价相结合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采用多种评价方式，如考试、作品评定、口头表达等，以更全面地反映学生的能力水平。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自我评价与他人评价相结合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引导学生进行自我评价，同时结合他人评价，如同学互评、教师评价等，以获得更客观的评价结果。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过程评价与结果评价相结合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关注学生在学习过程中的表现，同时注重结果评价，全面了解学生的学习状况。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https://d.book118.com/148025030044006027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2024-09-05T03:04:28.933</cp:lastPrinted>
  <dcterms:created xsi:type="dcterms:W3CDTF">2024-09-04T19:04:28Z</dcterms:created>
  <dcterms:modified xsi:type="dcterms:W3CDTF">2024-09-04T19:04:31Z</dcterms:modified>
</cp:coreProperties>
</file>