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D209-D047-4D41-ACDF-13D0C2181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93EE6-C000-43E7-BF7B-B171DDD7E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AE27C-C026-4C2B-9E36-641AFCBCE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46A20-1F1B-4D30-8DD7-0F7BB6BC0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66C8D-DB40-4829-A25B-14A3D686B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2FA03A-FF51-488F-BEAF-728B9EEA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48D4A-D2FD-4EA1-AA6B-DC3A37A20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E8C43-C34A-4227-940E-191BA34D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01CFF-09CF-4C0A-B150-1F760E91F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F58BF-15E2-41DD-874E-8A8C0F02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BD2DE-3406-482B-A3C6-FDF63928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6044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常见创伤的急救护理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创伤急救护理的培训与实践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创伤是指由物理、化学或生物因素引起的机体受到的伤害，可分为开放性和闭合性创伤。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创伤通常是由于交通事故、跌倒、烧伤、刺伤等原因造成的，可分为轻、中、重度创伤。开放性创伤是指皮肤、黏膜破损，如擦伤、撕裂伤等；闭合性创伤则是指内部脏器受到损伤，表面无伤口。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62" r="19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及时正确的急救措施对于创伤患者至关重要，可有效降低死亡率、减少并发症。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急救是挽救生命、减少伤残的关键环节，对于提高患者生存率和生活质量具有重要意义。在创伤发生后，应尽快采取正确的急救措施，如止血、保持呼吸道通畅、心肺复苏等，以稳定患者生命体征，为后续治疗创造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创伤急救的重要性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创伤急救的基本原则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创伤急救应遵循“黄金一小时”原则，即快速评估、稳定生命体征、控制出血和伤口。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急救过程中，应迅速评估患者的伤情和生命体征，优先处理威胁生命的紧急情况，如心搏骤停、大出血等。同时，要保持呼吸道通畅，及时给氧，确保患者呼吸正常。对于出血和开放性伤口，应采取适当的止血和包扎措施，以控制病情恶化。在转运过程中，要密切监测患者生命体征，确保安全送达医疗机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在处理伤员之前，首先要确保现场安全，避免二次伤害。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926" r="239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确定紧急呼救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50" b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快速检查伤员的生命体征，包括意识、呼吸、脉搏等。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在确保现场安全的前提下，立即拨打急救电话。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初步评估与现场安全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02" r="361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根据伤员的伤情严重程度，将伤员分为危重、严重、中度、轻度等不同级别。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对于危重伤员，应优先给予紧急救治，确保其生命安全。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伤员分类与优先处理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根据出血情况，选择适当的止血方法，如直接压迫止血、加压包扎止血等。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用生理盐水清洗伤口，并用无菌纱布覆盖，进行消毒处理。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止血与伤口处理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伤口清洗与消毒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胸外按压、开放气道、人工呼吸等步骤按照特定的顺序进行。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CPR操作步骤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在实施CPR过程中，应注意避免过度通气和按压深度适宜等问题。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常见创伤的急救护理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头部创伤是常见的严重创伤之一，需要立即采取急救措施。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头部创伤可能导致颅内出血、脑震荡或脑挫伤等严重后果，应立即拨打急救电话，并保持患者呼吸道通畅，避免呕吐物阻塞。在等待急救人员到场前，可适当进行止血和保暖措施。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头部创伤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胸部创伤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胸部创伤可能导致呼吸困难、气胸或血胸等严重症状，需及时采取急救措施。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对于胸部创伤患者，应保持呼吸道通畅，给予吸氧，并密切观察呼吸、心率和血压等生命体征。如有开放性气胸或血胸，应迅速封闭伤口，并进行止血处理。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腹部创伤可能导致内脏器官损伤，需及时进行急救处理。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对于腹部创伤患者，应保持平卧位，避免剧烈运动，同时观察患者是否有出血、腹痛等症状。如有内脏器官损伤的迹象，应立即送往医院进行手术治疗。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腹部创伤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https://d.book118.com/148026044074006026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2024-09-03T22:12:20.835</cp:lastPrinted>
  <dcterms:created xsi:type="dcterms:W3CDTF">2024-09-03T14:12:20Z</dcterms:created>
  <dcterms:modified xsi:type="dcterms:W3CDTF">2024-09-03T14:12:23Z</dcterms:modified>
</cp:coreProperties>
</file>