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A463A-4DC4-4B44-9C1E-0641BA2DF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8DC83-694D-4C3F-996A-ABFA4DD00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9B153-0833-4E1E-86EB-1E8B384BF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83E6A-87A8-4E6D-9246-AA66D2FEC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3D9E40-82FE-4B49-B76F-5D60E2044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E83B9E-34AD-4EBA-9B80-4CDB690A0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FD802C-A845-4FE0-A32A-D493943EC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AF528-DD7E-4252-AE99-0D36680C4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133B2-6066-4195-A370-B04E37FC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A2E20-E55C-4870-8C73-A9295E673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C6242-2409-49C8-AAAC-0E05E4460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6104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《输血医学的新进展》ppt课件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输血医学的历史与发展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新型血液替代品的研究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血液安全与质量控制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输血相关疾病的传播与预防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输血医学的未来展望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3" b="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输血医学的重要性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输血是临床医学中的重要治疗手段，对于抢救和治疗危重病人具有不可替代的作用。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输血医学的发展对于提高医疗质量和保障患者安全具有重要意义。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随着医学技术的不断进步，输血医学领域也在不断发展和创新。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目前，国内外对于输血医学的研究主要集中在血液安全、血液保存、输血技术和血液治疗等方面。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当前研究背景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本ppt课件旨在介绍输血医学的新进展，包括新技术、新方法和新理念等方面的内容。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通过了解输血医学的新进展，可以促进临床医学的发展，提高医疗质量和保障患者安全，同时也可以为输血医学领域的进一步研究提供参考和借鉴。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输血医学的历史与发展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547" r="1054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输血医学的初步形成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19世纪末，随着医学技术的进步，输血医学逐渐发展成为一门独立的学科。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输血概念的产生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最早可以追溯到古罗马时期，人们开始意识到输血可能挽救生命。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早期的输血实践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17世纪，出现了一些关于输血的研究和实验，但结果并不理想。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输血医学的起源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血液保存技术的发明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1940年代，随着冷藏技术的发展，新鲜血液得以保存和运输。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成分输血的出现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1950年代，人们开始将血液分离成不同成分，以满足不同治疗需求。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红细胞血型的发现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1900年，Landsteiner发现了人类ABO血型系统，为安全输血奠定了基础。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输血医学的发展历程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血液短缺、输血传播疾病、免疫排斥反应等。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基因治疗、干细胞治疗等新型治疗方式为输血医学带来了新的发展方向。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当前输血医学的挑战与机遇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新型血液替代品的研究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通过化学合成方法制备的血液替代品，具有与真实血液相似的成分和功能。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人工合成血液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生物技术血液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02" r="720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干细胞技术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利用基因工程技术改造动物或植物细胞，生产出具有类似血液功能的生物制品。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利用干细胞分化成红细胞、白细胞等血液成分，用于治疗某些血液疾病。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血液替代品的种类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目前人工合成血液已经取得了一定的进展，但仍存在一些技术难题，如成分比例难以控制、长期保存困难等。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人工合成血液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利用基因工程技术改造动物或植物细胞，生产出类似血液的生物制品，目前仍处于实验室阶段。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生物技术血液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利用干细胞分化成红细胞、白细胞等血液成分，已经取得了一定的临床应用效果，但仍需要进一步研究和完善。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干细胞技术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新型血液替代品的研发进展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https://d.book118.com/148026104037006025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2024-09-01T20:19:19.150</cp:lastPrinted>
  <dcterms:created xsi:type="dcterms:W3CDTF">2024-09-01T12:19:19Z</dcterms:created>
  <dcterms:modified xsi:type="dcterms:W3CDTF">2024-09-01T12:19:21Z</dcterms:modified>
</cp:coreProperties>
</file>