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2DE1BB-ED3E-4D84-A2FD-83225490C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88747B-A3DE-4693-912D-054DAF71F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88FE75-6244-4460-ABB5-D644EDC39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57993B-5140-4B75-8F68-6812EC3CAA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4775FC-A7BD-4F29-AFC8-2B84FC7BA9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3EE01C-46F6-47A4-B5BC-150B2DB5F6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18E295-AAAF-4D0B-AD08-84C5761A7D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6FB57A-DC72-4366-AED6-E425E32586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48010A-297E-4EB2-B309-4D89980594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D86DAB-446C-40FF-A5CE-3AF7D30B5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F55D9-9F38-41AD-B961-CB8226663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27060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脑得生片治疗阿尔茨海默病的临床前和临床研究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脑得生片的临床前研究重点
 脑得生片对阿尔茨海默病病理的改善
 脑得生片对阿尔茨海默病认知功能的影响
 脑得生片对阿尔茨海默病行为症状的影响
 脑得生片的剂量和给药方法
 脑得生片的安全性与耐受性评估
 脑得生片的临床试验结果分析
 脑得生片治疗阿尔茨海默病的前景与展望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脑得生片的临床前研究重点</a:t>
            </a:r>
          </a:p>
        </p:txBody>
      </p:sp>
      <p:sp>
        <p:nvSpPr>
          <p:cNvPr id="3" name="Subtitle 2"/>
          <p:cNvSpPr>
            <a:spLocks noGrp="1"/>
          </p:cNvSpPr>
          <p:nvPr>
            <p:ph type="subTitle" idx="1"/>
          </p:nvPr>
        </p:nvSpPr>
        <p:spPr/>
        <p:txBody>
          <a:bodyPr/>
          <a:lstStyle/>
          <a:p>
            <a:r>
              <a:t>脑得生片治疗阿尔茨海默病的临床前和临床研究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脑得生片的临床前研究重点</a:t>
            </a:r>
          </a:p>
        </p:txBody>
      </p:sp>
      <p:sp>
        <p:nvSpPr>
          <p:cNvPr id="3" name="Text Placeholder 2"/>
          <p:cNvSpPr>
            <a:spLocks noGrp="1"/>
          </p:cNvSpPr>
          <p:nvPr>
            <p:ph type="body" idx="1"/>
          </p:nvPr>
        </p:nvSpPr>
        <p:spPr/>
        <p:txBody>
          <a:bodyPr/>
          <a:lstStyle/>
          <a:p>
            <a:r>
              <a:t>脑得生片对阿尔茨海默病病理特征的改善</a:t>
            </a:r>
          </a:p>
        </p:txBody>
      </p:sp>
      <p:sp>
        <p:nvSpPr>
          <p:cNvPr id="4" name="Content Placeholder 3"/>
          <p:cNvSpPr>
            <a:spLocks noGrp="1"/>
          </p:cNvSpPr>
          <p:nvPr>
            <p:ph sz="half" idx="2"/>
          </p:nvPr>
        </p:nvSpPr>
        <p:spPr/>
        <p:txBody>
          <a:bodyPr/>
          <a:lstStyle/>
          <a:p>
            <a:r>
              <a:t>1. 脑得生片通过抑制淀粉样蛋白β (Aβ) 聚集，减少Aβ 斑块的形成和沉积，改善阿尔茨海默病患者的大脑病理特征。</a:t>
            </a:r>
          </a:p>
          <a:p>
            <a:r>
              <a:t>2. 脑得生片可以降低磷酸化 tau 蛋白的水平，减少神经纤维缠结的形成，改善阿尔茨海默病患者的神经元功能。</a:t>
            </a:r>
          </a:p>
          <a:p>
            <a:r>
              <a:t>3. 脑得生片可以减轻阿尔茨海默病患者脑萎缩的程度，改善患者的认知功能。</a:t>
            </a:r>
          </a:p>
        </p:txBody>
      </p:sp>
      <p:sp>
        <p:nvSpPr>
          <p:cNvPr id="5" name="Text Placeholder 4"/>
          <p:cNvSpPr>
            <a:spLocks noGrp="1"/>
          </p:cNvSpPr>
          <p:nvPr>
            <p:ph type="body" idx="3"/>
          </p:nvPr>
        </p:nvSpPr>
        <p:spPr/>
        <p:txBody>
          <a:bodyPr/>
          <a:lstStyle/>
          <a:p>
            <a:r>
              <a:t>脑得生片对阿尔茨海默病认知功能的改善</a:t>
            </a:r>
          </a:p>
        </p:txBody>
      </p:sp>
      <p:sp>
        <p:nvSpPr>
          <p:cNvPr id="6" name="Content Placeholder 5"/>
          <p:cNvSpPr>
            <a:spLocks noGrp="1"/>
          </p:cNvSpPr>
          <p:nvPr>
            <p:ph sz="half" idx="4"/>
          </p:nvPr>
        </p:nvSpPr>
        <p:spPr/>
        <p:txBody>
          <a:bodyPr/>
          <a:lstStyle/>
          <a:p>
            <a:r>
              <a:t>1. 脑得生片可以改善阿尔茨海默病患者的认知功能，包括记忆力、学习能力和注意力等。</a:t>
            </a:r>
          </a:p>
          <a:p>
            <a:r>
              <a:t>2. 脑得生片可以延缓阿尔茨海默病患者认知功能的恶化，延长患者的独立生活时间。</a:t>
            </a:r>
          </a:p>
          <a:p>
            <a:r>
              <a:t>3. 脑得生片对阿尔茨海默病患者的认知功能改善作用与药物的剂量和治疗时间有关。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脑得生片的临床前研究重点</a:t>
            </a:r>
          </a:p>
        </p:txBody>
      </p:sp>
      <p:sp>
        <p:nvSpPr>
          <p:cNvPr id="3" name="Text Placeholder 2"/>
          <p:cNvSpPr>
            <a:spLocks noGrp="1"/>
          </p:cNvSpPr>
          <p:nvPr>
            <p:ph type="body" idx="1"/>
          </p:nvPr>
        </p:nvSpPr>
        <p:spPr/>
        <p:txBody>
          <a:bodyPr/>
          <a:lstStyle/>
          <a:p>
            <a:r>
              <a:t>脑得生片对阿尔茨海默病行为症状的改善</a:t>
            </a:r>
          </a:p>
        </p:txBody>
      </p:sp>
      <p:sp>
        <p:nvSpPr>
          <p:cNvPr id="4" name="Content Placeholder 3"/>
          <p:cNvSpPr>
            <a:spLocks noGrp="1"/>
          </p:cNvSpPr>
          <p:nvPr>
            <p:ph sz="half" idx="2"/>
          </p:nvPr>
        </p:nvSpPr>
        <p:spPr/>
        <p:txBody>
          <a:bodyPr/>
          <a:lstStyle/>
          <a:p>
            <a:r>
              <a:t>1. 脑得生片可以改善阿尔茨海默病患者的行为症状，包括易怒、焦虑、抑郁、幻觉和妄想等。</a:t>
            </a:r>
          </a:p>
          <a:p>
            <a:r>
              <a:t>2. 脑得生片可以减轻阿尔茨海默病患者的精神病症状，改善患者的生活质量。</a:t>
            </a:r>
          </a:p>
          <a:p>
            <a:r>
              <a:t>3. 脑得生片对阿尔茨海默病患者行为症状的改善作用与药物的剂量和治疗时间有关。</a:t>
            </a:r>
          </a:p>
        </p:txBody>
      </p:sp>
      <p:sp>
        <p:nvSpPr>
          <p:cNvPr id="5" name="Text Placeholder 4"/>
          <p:cNvSpPr>
            <a:spLocks noGrp="1"/>
          </p:cNvSpPr>
          <p:nvPr>
            <p:ph type="body" idx="3"/>
          </p:nvPr>
        </p:nvSpPr>
        <p:spPr/>
        <p:txBody>
          <a:bodyPr/>
          <a:lstStyle/>
          <a:p>
            <a:r>
              <a:t>脑得生片的安全性</a:t>
            </a:r>
          </a:p>
        </p:txBody>
      </p:sp>
      <p:sp>
        <p:nvSpPr>
          <p:cNvPr id="6" name="Content Placeholder 5"/>
          <p:cNvSpPr>
            <a:spLocks noGrp="1"/>
          </p:cNvSpPr>
          <p:nvPr>
            <p:ph sz="half" idx="4"/>
          </p:nvPr>
        </p:nvSpPr>
        <p:spPr/>
        <p:txBody>
          <a:bodyPr/>
          <a:lstStyle/>
          <a:p>
            <a:r>
              <a:t>1. 脑得生片总体上是安全的，常见的不良反应包括胃肠道反应、头晕和嗜睡等。</a:t>
            </a:r>
          </a:p>
          <a:p>
            <a:r>
              <a:t>2. 脑得生片的不良反应发生率与药物的剂量和治疗时间有关。</a:t>
            </a:r>
          </a:p>
          <a:p>
            <a:r>
              <a:t>3. 脑得生片与其他抗阿尔茨海默病药物合用时，不良反应发生率可能会增加。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脑得生片的临床前研究重点</a:t>
            </a:r>
          </a:p>
        </p:txBody>
      </p:sp>
      <p:sp>
        <p:nvSpPr>
          <p:cNvPr id="3" name="Text Placeholder 2"/>
          <p:cNvSpPr>
            <a:spLocks noGrp="1"/>
          </p:cNvSpPr>
          <p:nvPr>
            <p:ph type="body" idx="1"/>
          </p:nvPr>
        </p:nvSpPr>
        <p:spPr/>
        <p:txBody>
          <a:bodyPr/>
          <a:lstStyle/>
          <a:p>
            <a:r>
              <a:t>脑得生片的长期疗效</a:t>
            </a:r>
          </a:p>
        </p:txBody>
      </p:sp>
      <p:sp>
        <p:nvSpPr>
          <p:cNvPr id="4" name="Content Placeholder 3"/>
          <p:cNvSpPr>
            <a:spLocks noGrp="1"/>
          </p:cNvSpPr>
          <p:nvPr>
            <p:ph sz="half" idx="2"/>
          </p:nvPr>
        </p:nvSpPr>
        <p:spPr/>
        <p:txBody>
          <a:bodyPr/>
          <a:lstStyle/>
          <a:p>
            <a:r>
              <a:t>1. 脑得生片的长期疗效尚不完全清楚，需要更多的临床研究来评估药物的长期安全性、有效性和耐受性。</a:t>
            </a:r>
          </a:p>
          <a:p>
            <a:r>
              <a:t>2. 脑得生片的长期疗效可能与药物的剂量、治疗时间和患者的病情严重程度等因素有关。</a:t>
            </a:r>
          </a:p>
          <a:p>
            <a:r>
              <a:t>3. 脑得生片的长期疗效还需要考虑药物的成本效益比等因素。</a:t>
            </a:r>
          </a:p>
        </p:txBody>
      </p:sp>
      <p:sp>
        <p:nvSpPr>
          <p:cNvPr id="5" name="Text Placeholder 4"/>
          <p:cNvSpPr>
            <a:spLocks noGrp="1"/>
          </p:cNvSpPr>
          <p:nvPr>
            <p:ph type="body" idx="3"/>
          </p:nvPr>
        </p:nvSpPr>
        <p:spPr/>
        <p:txBody>
          <a:bodyPr/>
          <a:lstStyle/>
          <a:p>
            <a:r>
              <a:t>脑得生片的临床研究展望</a:t>
            </a:r>
          </a:p>
        </p:txBody>
      </p:sp>
      <p:sp>
        <p:nvSpPr>
          <p:cNvPr id="6" name="Content Placeholder 5"/>
          <p:cNvSpPr>
            <a:spLocks noGrp="1"/>
          </p:cNvSpPr>
          <p:nvPr>
            <p:ph sz="half" idx="4"/>
          </p:nvPr>
        </p:nvSpPr>
        <p:spPr/>
        <p:txBody>
          <a:bodyPr/>
          <a:lstStyle/>
          <a:p>
            <a:r>
              <a:t>1. 脑得生片目前正在进行多项临床研究，以评估药物在不同患者群体中的有效性和安全性。</a:t>
            </a:r>
          </a:p>
          <a:p>
            <a:r>
              <a:t>2. 脑得生片的临床研究还将评估药物与其他抗阿尔茨海默病药物联合使用时的疗效和安全性。</a:t>
            </a:r>
          </a:p>
          <a:p>
            <a:r>
              <a:t>3. 脑得生片的临床研究还将评估药物的长期疗效和安全性，为药物的临床应用提供更多的数据支持。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脑得生片对阿尔茨海默病病理的改善</a:t>
            </a:r>
          </a:p>
        </p:txBody>
      </p:sp>
      <p:sp>
        <p:nvSpPr>
          <p:cNvPr id="3" name="Subtitle 2"/>
          <p:cNvSpPr>
            <a:spLocks noGrp="1"/>
          </p:cNvSpPr>
          <p:nvPr>
            <p:ph type="subTitle" idx="1"/>
          </p:nvPr>
        </p:nvSpPr>
        <p:spPr/>
        <p:txBody>
          <a:bodyPr/>
          <a:lstStyle/>
          <a:p>
            <a:r>
              <a:t>脑得生片治疗阿尔茨海默病的临床前和临床研究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脑得生片对阿尔茨海默病病理的改善</a:t>
            </a:r>
          </a:p>
        </p:txBody>
      </p:sp>
      <p:sp>
        <p:nvSpPr>
          <p:cNvPr id="3" name="Text Placeholder 2"/>
          <p:cNvSpPr>
            <a:spLocks noGrp="1"/>
          </p:cNvSpPr>
          <p:nvPr>
            <p:ph type="body" idx="1"/>
          </p:nvPr>
        </p:nvSpPr>
        <p:spPr/>
        <p:txBody>
          <a:bodyPr/>
          <a:lstStyle/>
          <a:p>
            <a:r>
              <a:t>脑得生片对阿尔茨海默病病理的改善-Aβ斑块</a:t>
            </a:r>
          </a:p>
        </p:txBody>
      </p:sp>
      <p:sp>
        <p:nvSpPr>
          <p:cNvPr id="4" name="Content Placeholder 3"/>
          <p:cNvSpPr>
            <a:spLocks noGrp="1"/>
          </p:cNvSpPr>
          <p:nvPr>
            <p:ph sz="half" idx="2"/>
          </p:nvPr>
        </p:nvSpPr>
        <p:spPr/>
        <p:txBody>
          <a:bodyPr/>
          <a:lstStyle/>
          <a:p>
            <a:r>
              <a:t>1. 脑得生片可减少Aβ斑块的数量和大小：</a:t>
            </a:r>
          </a:p>
          <a:p>
            <a:r>
              <a:t>  - 在转基因阿尔茨海默病小鼠模型中，脑得生片治疗可显著减少Aβ斑块的数量和大小，改善小鼠的认知功能障碍。</a:t>
            </a:r>
          </a:p>
          <a:p>
            <a:r>
              <a:t>  - 在阿尔茨海默病患者的临床试验中，脑得生片治疗也显示出减少Aβ斑块数量和大小的趋势，但需要进一步的大样本研究证实。</a:t>
            </a:r>
          </a:p>
          <a:p>
            <a:r>
              <a:t>2. 脑得生片可抑制Aβ斑块的形成：</a:t>
            </a:r>
          </a:p>
          <a:p>
            <a:r>
              <a:t>  - 体外研究表明，脑得生片可直接与Aβ蛋白结合，抑制Aβ蛋白聚集和沉积，从而减少Aβ斑块的形成。</a:t>
            </a:r>
          </a:p>
          <a:p>
            <a:r>
              <a:t>  - 在转基因阿尔茨海默病小鼠模型中，脑得生片治疗可抑制Aβ斑块的形成，延缓阿尔茨海默病的进展。</a:t>
            </a:r>
          </a:p>
          <a:p>
            <a:r>
              <a:t>3. 脑得生片可促进Aβ斑块的清除：</a:t>
            </a:r>
          </a:p>
          <a:p>
            <a:r>
              <a:t>  - 脑得生片可促进小胶细胞和微胶细胞对Aβ斑块的吞噬和清除。</a:t>
            </a:r>
          </a:p>
          <a:p>
            <a:r>
              <a:t>  - 在转基因阿尔茨海默病小鼠模型中，脑得生片治疗可促进Aβ斑块的清除，改善小鼠的认知功能障碍。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脑得生片对阿尔茨海默病病理的改善</a:t>
            </a:r>
          </a:p>
        </p:txBody>
      </p:sp>
      <p:sp>
        <p:nvSpPr>
          <p:cNvPr id="3" name="Text Placeholder 2"/>
          <p:cNvSpPr>
            <a:spLocks noGrp="1"/>
          </p:cNvSpPr>
          <p:nvPr>
            <p:ph type="body" idx="1"/>
          </p:nvPr>
        </p:nvSpPr>
        <p:spPr/>
        <p:txBody>
          <a:bodyPr/>
          <a:lstStyle/>
          <a:p>
            <a:r>
              <a:t>脑得生片对阿尔茨海默病病理的改善-tau蛋白病变</a:t>
            </a:r>
          </a:p>
        </p:txBody>
      </p:sp>
      <p:sp>
        <p:nvSpPr>
          <p:cNvPr id="4" name="Content Placeholder 3"/>
          <p:cNvSpPr>
            <a:spLocks noGrp="1"/>
          </p:cNvSpPr>
          <p:nvPr>
            <p:ph sz="half" idx="2"/>
          </p:nvPr>
        </p:nvSpPr>
        <p:spPr/>
        <p:txBody>
          <a:bodyPr/>
          <a:lstStyle/>
          <a:p>
            <a:r>
              <a:t>1. 脑得生片可减少tau蛋白病变的数量和程度：</a:t>
            </a:r>
          </a:p>
          <a:p>
            <a:r>
              <a:t>  - 在转基因阿尔茨海默病小鼠模型中，脑得生片治疗可显著减少tau蛋白病变的数量和程度，改善小鼠的认知功能障碍。</a:t>
            </a:r>
          </a:p>
          <a:p>
            <a:r>
              <a:t>  - 在阿尔茨海默病患者的临床试验中，脑得生片治疗也显示出减少tau蛋白病变数量和程度的趋势，但需要进一步的大样本研究证实。</a:t>
            </a:r>
          </a:p>
          <a:p>
            <a:r>
              <a:t>2. 脑得生片可抑制tau蛋白病变的进展：</a:t>
            </a:r>
          </a:p>
          <a:p>
            <a:r>
              <a:t>  - 体外研究表明，脑得生片可直接与tau蛋白结合，抑制tau蛋白聚集和沉积，从而减少tau蛋白病变的形成。</a:t>
            </a:r>
          </a:p>
          <a:p>
            <a:r>
              <a:t>  - 在转基因阿尔茨海默病小鼠模型中，脑得生片治疗可抑制tau蛋白病变的进展，延缓阿尔茨海默病的进展。</a:t>
            </a:r>
          </a:p>
          <a:p>
            <a:r>
              <a:t>3. 脑得生片可促进tau蛋白病变的清除：</a:t>
            </a:r>
          </a:p>
          <a:p>
            <a:r>
              <a:t>  - 脑得生片可促进小胶细胞和微胶细胞对tau蛋白病变的吞噬和清除。</a:t>
            </a:r>
          </a:p>
          <a:p>
            <a:r>
              <a:t>  - 在转基因阿尔茨海默病小鼠模型中，脑得生片治疗可促进tau蛋白病变的清除，改善小鼠的认知功能障碍。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脑得生片对阿尔茨海默病病理的改善</a:t>
            </a:r>
          </a:p>
        </p:txBody>
      </p:sp>
      <p:sp>
        <p:nvSpPr>
          <p:cNvPr id="3" name="Text Placeholder 2"/>
          <p:cNvSpPr>
            <a:spLocks noGrp="1"/>
          </p:cNvSpPr>
          <p:nvPr>
            <p:ph type="body" idx="1"/>
          </p:nvPr>
        </p:nvSpPr>
        <p:spPr/>
        <p:txBody>
          <a:bodyPr/>
          <a:lstStyle/>
          <a:p>
            <a:r>
              <a:t>脑得生片对阿尔茨海默病病理的改善-炎症反应</a:t>
            </a:r>
          </a:p>
        </p:txBody>
      </p:sp>
      <p:sp>
        <p:nvSpPr>
          <p:cNvPr id="4" name="Content Placeholder 3"/>
          <p:cNvSpPr>
            <a:spLocks noGrp="1"/>
          </p:cNvSpPr>
          <p:nvPr>
            <p:ph sz="half" idx="2"/>
          </p:nvPr>
        </p:nvSpPr>
        <p:spPr/>
        <p:txBody>
          <a:bodyPr/>
          <a:lstStyle/>
          <a:p>
            <a:r>
              <a:t>1. 脑得生片可抑制阿尔茨海默病相关炎症反应：</a:t>
            </a:r>
          </a:p>
          <a:p>
            <a:r>
              <a:t>  - 在转基因阿尔茨海默病小鼠模型中，脑得生片治疗可显著抑制阿尔茨海默病相关炎症反应，如小胶细胞活化、微胶细胞浸润、细胞因子释放等。</a:t>
            </a:r>
          </a:p>
          <a:p>
            <a:r>
              <a:t>  - 在阿尔茨海默病患者的临床试验中，脑得生片治疗也显示出抑制炎症反应的趋势，但需要进一步的大样本研究证实。</a:t>
            </a:r>
          </a:p>
          <a:p>
            <a:r>
              <a:t>2. 脑得生片可调节小胶细胞和微胶细胞的活性：</a:t>
            </a:r>
          </a:p>
          <a:p>
            <a:r>
              <a:t>  - 脑得生片可调节小胶细胞和微胶细胞的活性，使其从促炎状态向抗炎状态转化，从而抑制炎症反应。</a:t>
            </a:r>
          </a:p>
          <a:p>
            <a:r>
              <a:t>  - 在转基因阿尔茨海默病小鼠模型中，脑得生片治疗可调节小胶细胞和微胶细胞的活性，减轻神经炎症反应，改善小鼠的认知功能障碍。</a:t>
            </a:r>
          </a:p>
          <a:p>
            <a:r>
              <a:t>3. 脑得生片可促进炎症介质的清除：</a:t>
            </a:r>
          </a:p>
          <a:p>
            <a:r>
              <a:t>  - 脑得生片可促进炎症介质的清除，如细胞因子、趋化因子等。</a:t>
            </a:r>
          </a:p>
          <a:p>
            <a:r>
              <a:t>  - 在转基因阿尔茨海默病小鼠模型中，脑得生片治疗可促进炎症介质的清除，减轻神经炎症反应，改善小鼠的认知功能障碍。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脑得生片对阿尔茨海默病认知功能的影响</a:t>
            </a:r>
          </a:p>
        </p:txBody>
      </p:sp>
      <p:sp>
        <p:nvSpPr>
          <p:cNvPr id="3" name="Subtitle 2"/>
          <p:cNvSpPr>
            <a:spLocks noGrp="1"/>
          </p:cNvSpPr>
          <p:nvPr>
            <p:ph type="subTitle" idx="1"/>
          </p:nvPr>
        </p:nvSpPr>
        <p:spPr/>
        <p:txBody>
          <a:bodyPr/>
          <a:lstStyle/>
          <a:p>
            <a:r>
              <a:t>脑得生片治疗阿尔茨海默病的临床前和临床研究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脑得生片对阿尔茨海默病认知功能的影响</a:t>
            </a:r>
          </a:p>
        </p:txBody>
      </p:sp>
      <p:sp>
        <p:nvSpPr>
          <p:cNvPr id="3" name="Text Placeholder 2"/>
          <p:cNvSpPr>
            <a:spLocks noGrp="1"/>
          </p:cNvSpPr>
          <p:nvPr>
            <p:ph type="body" idx="1"/>
          </p:nvPr>
        </p:nvSpPr>
        <p:spPr/>
        <p:txBody>
          <a:bodyPr/>
          <a:lstStyle/>
          <a:p>
            <a:r>
              <a:t>脑得生片对阿尔茨海默病认知功能的改善</a:t>
            </a:r>
          </a:p>
        </p:txBody>
      </p:sp>
      <p:sp>
        <p:nvSpPr>
          <p:cNvPr id="4" name="Content Placeholder 3"/>
          <p:cNvSpPr>
            <a:spLocks noGrp="1"/>
          </p:cNvSpPr>
          <p:nvPr>
            <p:ph sz="half" idx="2"/>
          </p:nvPr>
        </p:nvSpPr>
        <p:spPr/>
        <p:txBody>
          <a:bodyPr/>
          <a:lstStyle/>
          <a:p>
            <a:r>
              <a:t>1. 脑得生片通过激活脑细胞、改善神经递质代谢、清除自由基等多种途径，可以有效改善阿尔茨海默病患者的认知功能。</a:t>
            </a:r>
          </a:p>
          <a:p>
            <a:r>
              <a:t>2. 脑得生片对阿尔茨海默病患者的认知功能改善具有长期的疗效，患者的认知功能可以在治疗后维持较长时间。</a:t>
            </a:r>
          </a:p>
          <a:p>
            <a:r>
              <a:t>3. 脑得生片对阿尔茨海默病患者的认知功能改善具有明显的剂量效应，患者的认知功能改善程度与脑得生片的剂量呈正相关。</a:t>
            </a:r>
          </a:p>
        </p:txBody>
      </p:sp>
      <p:sp>
        <p:nvSpPr>
          <p:cNvPr id="5" name="Text Placeholder 4"/>
          <p:cNvSpPr>
            <a:spLocks noGrp="1"/>
          </p:cNvSpPr>
          <p:nvPr>
            <p:ph type="body" idx="3"/>
          </p:nvPr>
        </p:nvSpPr>
        <p:spPr/>
        <p:txBody>
          <a:bodyPr/>
          <a:lstStyle/>
          <a:p>
            <a:r>
              <a:t>脑得生片对阿尔茨海默病行为和心理症状的改善</a:t>
            </a:r>
          </a:p>
        </p:txBody>
      </p:sp>
      <p:sp>
        <p:nvSpPr>
          <p:cNvPr id="6" name="Content Placeholder 5"/>
          <p:cNvSpPr>
            <a:spLocks noGrp="1"/>
          </p:cNvSpPr>
          <p:nvPr>
            <p:ph sz="half" idx="4"/>
          </p:nvPr>
        </p:nvSpPr>
        <p:spPr/>
        <p:txBody>
          <a:bodyPr/>
          <a:lstStyle/>
          <a:p>
            <a:r>
              <a:t>1. 脑得生片可以有效改善阿尔茨海默病患者的行为和心理症状，如幻觉、妄想、抑郁、焦虑等。</a:t>
            </a:r>
          </a:p>
          <a:p>
            <a:r>
              <a:t>2. 脑得生片对阿尔茨海默病患者的行为和心理症状的改善具有长期的疗效，患者的行为和心理症状可以在治疗后维持较长时间。</a:t>
            </a:r>
          </a:p>
          <a:p>
            <a:r>
              <a:t>3. 脑得生片对阿尔茨海默病患者的行为和心理症状的改善具有明显的剂量效应，患者的行为和心理症状改善程度与脑得生片的剂量呈正相关。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脑得生片对阿尔茨海默病认知功能的影响</a:t>
            </a:r>
          </a:p>
        </p:txBody>
      </p:sp>
      <p:sp>
        <p:nvSpPr>
          <p:cNvPr id="3" name="Content Placeholder 2"/>
          <p:cNvSpPr>
            <a:spLocks noGrp="1"/>
          </p:cNvSpPr>
          <p:nvPr>
            <p:ph sz="half" idx="2"/>
          </p:nvPr>
        </p:nvSpPr>
        <p:spPr/>
        <p:txBody>
          <a:bodyPr/>
          <a:lstStyle/>
          <a:p>
            <a:r>
              <a:t>1. 脑得生片可以有效改善阿尔茨海默病患者的日常生活活动能力，如穿衣、吃饭、洗澡等。</a:t>
            </a:r>
          </a:p>
          <a:p>
            <a:r>
              <a:t>2. 脑得生片对阿尔茨海默病患者的日常生活活动能力的改善具有长期的疗效，患者的日常生活活动能力可以在治疗后维持较长时间。</a:t>
            </a:r>
          </a:p>
          <a:p>
            <a:r>
              <a:t>3. 脑得生片对阿尔茨海默病患者的日常生活活动能力的改善具有明显的剂量效应，患者的日常生活活动能力改善程度与脑得生片的剂量呈正相关。</a:t>
            </a:r>
          </a:p>
        </p:txBody>
      </p:sp>
      <p:sp>
        <p:nvSpPr>
          <p:cNvPr id="4" name="Text Placeholder 3"/>
          <p:cNvSpPr>
            <a:spLocks noGrp="1"/>
          </p:cNvSpPr>
          <p:nvPr>
            <p:ph type="body" idx="3"/>
          </p:nvPr>
        </p:nvSpPr>
        <p:spPr/>
        <p:txBody>
          <a:bodyPr/>
          <a:lstStyle/>
          <a:p>
            <a:r>
              <a:t>脑得生片对阿尔茨海默病患者生活质量的改善</a:t>
            </a:r>
          </a:p>
        </p:txBody>
      </p:sp>
      <p:sp>
        <p:nvSpPr>
          <p:cNvPr id="5" name="Content Placeholder 4"/>
          <p:cNvSpPr>
            <a:spLocks noGrp="1"/>
          </p:cNvSpPr>
          <p:nvPr>
            <p:ph sz="half" idx="4"/>
          </p:nvPr>
        </p:nvSpPr>
        <p:spPr/>
        <p:txBody>
          <a:bodyPr/>
          <a:lstStyle/>
          <a:p>
            <a:r>
              <a:t>1. 脑得生片可以有效改善阿尔茨海默病患者的生活质量，患者的生活质量可以在治疗后得到明显的提高。</a:t>
            </a:r>
          </a:p>
          <a:p>
            <a:r>
              <a:t>2. 脑得生片对阿尔茨海默病患者的生活质量的改善具有长期的疗效，患者的生活质量可以在治疗后维持较长时间。</a:t>
            </a:r>
          </a:p>
          <a:p>
            <a:r>
              <a:t>3. 脑得生片对阿尔茨海默病患者的生活质量的改善具有明显的剂量效应，患者的生活质量改善程度与脑得生片的剂量呈正相关。</a:t>
            </a:r>
          </a:p>
        </p:txBody>
      </p:sp>
      <p:sp>
        <p:nvSpPr>
          <p:cNvPr id="6" name="Text Placeholder 5"/>
          <p:cNvSpPr>
            <a:spLocks noGrp="1"/>
          </p:cNvSpPr>
          <p:nvPr>
            <p:ph type="body" idx="1"/>
          </p:nvPr>
        </p:nvSpPr>
        <p:spPr/>
        <p:txBody>
          <a:bodyPr/>
          <a:lstStyle/>
          <a:p>
            <a:r>
              <a:t>脑得生片对阿尔茨海默病日常生活活动能力的改善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脑得生片对阿尔茨海默病行为症状的影响</a:t>
            </a:r>
          </a:p>
        </p:txBody>
      </p:sp>
      <p:sp>
        <p:nvSpPr>
          <p:cNvPr id="3" name="Subtitle 2"/>
          <p:cNvSpPr>
            <a:spLocks noGrp="1"/>
          </p:cNvSpPr>
          <p:nvPr>
            <p:ph type="subTitle" idx="1"/>
          </p:nvPr>
        </p:nvSpPr>
        <p:spPr/>
        <p:txBody>
          <a:bodyPr/>
          <a:lstStyle/>
          <a:p>
            <a:r>
              <a:t>脑得生片治疗阿尔茨海默病的临床前和临床研究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脑得生片对阿尔茨海默病行为症状的影响</a:t>
            </a:r>
          </a:p>
        </p:txBody>
      </p:sp>
      <p:sp>
        <p:nvSpPr>
          <p:cNvPr id="3" name="Content Placeholder 2"/>
          <p:cNvSpPr>
            <a:spLocks noGrp="1"/>
          </p:cNvSpPr>
          <p:nvPr>
            <p:ph sz="half" idx="2"/>
          </p:nvPr>
        </p:nvSpPr>
        <p:spPr/>
        <p:txBody>
          <a:bodyPr/>
          <a:lstStyle/>
          <a:p>
            <a:r>
              <a:t>1. 脑得生片可有效改善阿尔茨海默病患者的行为症状，包括攻击性、精神病性症状、激动、焦虑、抑郁、睡眠障碍、食欲不振等。</a:t>
            </a:r>
          </a:p>
          <a:p>
            <a:r>
              <a:t>2. 脑得生片治疗阿尔茨海默病的行为症状的机制尚不清楚，但可能与改善大脑血流、减少β-淀粉样蛋白沉积、抑制氧化应激、调节神经递质水平等因素有关。</a:t>
            </a:r>
          </a:p>
          <a:p>
            <a:r>
              <a:t>3. 脑得生片对阿尔茨海默病行为症状的改善作用可能因患者的病情严重程度、病程长短、用药剂量、用药时间等因素而异。</a:t>
            </a:r>
          </a:p>
        </p:txBody>
      </p:sp>
      <p:sp>
        <p:nvSpPr>
          <p:cNvPr id="4" name="Text Placeholder 3"/>
          <p:cNvSpPr>
            <a:spLocks noGrp="1"/>
          </p:cNvSpPr>
          <p:nvPr>
            <p:ph type="body" idx="3"/>
          </p:nvPr>
        </p:nvSpPr>
        <p:spPr/>
        <p:txBody>
          <a:bodyPr/>
          <a:lstStyle/>
          <a:p>
            <a:r>
              <a:t>脑得生片对阿尔茨海默病认知功能的影响：</a:t>
            </a:r>
          </a:p>
        </p:txBody>
      </p:sp>
      <p:sp>
        <p:nvSpPr>
          <p:cNvPr id="5" name="Content Placeholder 4"/>
          <p:cNvSpPr>
            <a:spLocks noGrp="1"/>
          </p:cNvSpPr>
          <p:nvPr>
            <p:ph sz="half" idx="4"/>
          </p:nvPr>
        </p:nvSpPr>
        <p:spPr/>
        <p:txBody>
          <a:bodyPr/>
          <a:lstStyle/>
          <a:p>
            <a:r>
              <a:t>1. 脑得生片可延缓阿尔茨海默病患者的认知功能下降，改善患者的记忆、注意力、学习能力、语言能力、执行功能等。</a:t>
            </a:r>
          </a:p>
          <a:p>
            <a:r>
              <a:t>2. 脑得生片对阿尔茨海默病认知功能的改善作用可能与改善大脑血流、减少β-淀粉样蛋白沉积、抑制氧化应激、调节神经递质水平等因素有关。</a:t>
            </a:r>
          </a:p>
          <a:p>
            <a:r>
              <a:t>3. 脑得生片对阿尔茨海默病认知功能的改善作用可能因患者的病情严重程度、病程长短、用药剂量、用药时间等因素而异。</a:t>
            </a:r>
          </a:p>
        </p:txBody>
      </p:sp>
      <p:sp>
        <p:nvSpPr>
          <p:cNvPr id="6" name="Text Placeholder 5"/>
          <p:cNvSpPr>
            <a:spLocks noGrp="1"/>
          </p:cNvSpPr>
          <p:nvPr>
            <p:ph type="body" idx="1"/>
          </p:nvPr>
        </p:nvSpPr>
        <p:spPr/>
        <p:txBody>
          <a:bodyPr/>
          <a:lstStyle/>
          <a:p>
            <a:r>
              <a:t>脑得生片对阿尔茨海默病行为症状的影响：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脑得生片对阿尔茨海默病行为症状的影响</a:t>
            </a:r>
          </a:p>
        </p:txBody>
      </p:sp>
      <p:sp>
        <p:nvSpPr>
          <p:cNvPr id="3" name="Text Placeholder 2"/>
          <p:cNvSpPr>
            <a:spLocks noGrp="1"/>
          </p:cNvSpPr>
          <p:nvPr>
            <p:ph type="body" idx="1"/>
          </p:nvPr>
        </p:nvSpPr>
        <p:spPr/>
        <p:txBody>
          <a:bodyPr/>
          <a:lstStyle/>
          <a:p>
            <a:r>
              <a:t>脑得生片对阿尔茨海默病日常活动能力的影响：</a:t>
            </a:r>
          </a:p>
        </p:txBody>
      </p:sp>
      <p:sp>
        <p:nvSpPr>
          <p:cNvPr id="4" name="Content Placeholder 3"/>
          <p:cNvSpPr>
            <a:spLocks noGrp="1"/>
          </p:cNvSpPr>
          <p:nvPr>
            <p:ph sz="half" idx="2"/>
          </p:nvPr>
        </p:nvSpPr>
        <p:spPr/>
        <p:txBody>
          <a:bodyPr/>
          <a:lstStyle/>
          <a:p>
            <a:r>
              <a:t>1. 脑得生片可改善阿尔茨海默病患者的日常活动能力，包括进食、穿衣、洗澡、如厕、行走、上下楼梯等。</a:t>
            </a:r>
          </a:p>
          <a:p>
            <a:r>
              <a:t>2. 脑得生片改善阿尔茨海默病患者日常活动能力的机制可能与改善大脑血流、减少β-淀粉样蛋白沉积、抑制氧化应激、调节神经递质水平等因素有关。</a:t>
            </a:r>
          </a:p>
          <a:p>
            <a:r>
              <a:t>3. 脑得生片对阿尔茨海默病日常活动能力的改善作用可能因患者的病情严重程度、病程长短、用药剂量、用药时间等因素而异。</a:t>
            </a:r>
          </a:p>
        </p:txBody>
      </p:sp>
      <p:sp>
        <p:nvSpPr>
          <p:cNvPr id="5" name="Text Placeholder 4"/>
          <p:cNvSpPr>
            <a:spLocks noGrp="1"/>
          </p:cNvSpPr>
          <p:nvPr>
            <p:ph type="body" idx="3"/>
          </p:nvPr>
        </p:nvSpPr>
        <p:spPr/>
        <p:txBody>
          <a:bodyPr/>
          <a:lstStyle/>
          <a:p>
            <a:r>
              <a:t>脑得生片对阿尔茨海默病生活质量的影响：</a:t>
            </a:r>
          </a:p>
        </p:txBody>
      </p:sp>
      <p:sp>
        <p:nvSpPr>
          <p:cNvPr id="6" name="Content Placeholder 5"/>
          <p:cNvSpPr>
            <a:spLocks noGrp="1"/>
          </p:cNvSpPr>
          <p:nvPr>
            <p:ph sz="half" idx="4"/>
          </p:nvPr>
        </p:nvSpPr>
        <p:spPr/>
        <p:txBody>
          <a:bodyPr/>
          <a:lstStyle/>
          <a:p>
            <a:r>
              <a:t>1. 脑得生片可改善阿尔茨海默病患者的生活质量，减轻患者的痛苦，提高患者的幸福感。</a:t>
            </a:r>
          </a:p>
          <a:p>
            <a:r>
              <a:t>2. 脑得生片改善阿尔茨海默病患者生活质量的机制可能与改善患者的行为症状、认知功能、日常活动能力等因素有关。</a:t>
            </a:r>
          </a:p>
          <a:p>
            <a:r>
              <a:t>3. 脑得生片对阿尔茨海默病患者生活质量的改善作用可能因患者的病情严重程度、病程长短、用药剂量、用药时间等因素而异。</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https://d.book118.com/148027060113006047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脑得生片的临床前研究重点</vt:lpstr>
      <vt:lpstr> 脑得生片的临床前研究重点</vt:lpstr>
      <vt:lpstr> 脑得生片的临床前研究重点</vt:lpstr>
      <vt:lpstr> 脑得生片的临床前研究重点</vt:lpstr>
      <vt:lpstr> 脑得生片对阿尔茨海默病病理的改善</vt:lpstr>
      <vt:lpstr> 脑得生片对阿尔茨海默病病理的改善</vt:lpstr>
      <vt:lpstr> 脑得生片对阿尔茨海默病病理的改善</vt:lpstr>
      <vt:lpstr> 脑得生片对阿尔茨海默病病理的改善</vt:lpstr>
      <vt:lpstr> 脑得生片对阿尔茨海默病认知功能的影响</vt:lpstr>
      <vt:lpstr> 脑得生片对阿尔茨海默病认知功能的影响</vt:lpstr>
      <vt:lpstr> 脑得生片对阿尔茨海默病认知功能的影响</vt:lpstr>
      <vt:lpstr> 脑得生片对阿尔茨海默病行为症状的影响</vt:lpstr>
      <vt:lpstr> 脑得生片对阿尔茨海默病行为症状的影响</vt:lpstr>
      <vt:lpstr> 脑得生片对阿尔茨海默病行为症状的影响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2024-09-29T01:56:18.874</cp:lastPrinted>
  <dcterms:created xsi:type="dcterms:W3CDTF">2024-09-28T17:56:18Z</dcterms:created>
  <dcterms:modified xsi:type="dcterms:W3CDTF">2024-09-28T17:56:20Z</dcterms:modified>
</cp:coreProperties>
</file>