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3DE6EEC-6D8F-49A3-90E4-9DC96442B1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9676D3-A355-4B66-A3C9-45DD0C3110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FBFE75A-AAED-41DF-A29D-9AF83239D7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7C4B8FD-B204-4ED8-BB26-28DF030095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6D81834-DD97-4FD0-A3E9-28AC46EE2C9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512FB8A-BD9F-4605-B1EA-306BC7C5199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31856D7-40ED-4E0E-B5A1-964AE813A8D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7C308BB-1CB5-4653-96C9-B8790E2419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19D9C60-F09B-47FD-B3F4-599631C8F0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2761B5-E1A1-4493-8855-6049413AA7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2B9FDD-95D8-4C57-9456-E36AE9749D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48027063131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应用WI评估心肌病病例的病情与进展</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心肌病病例介绍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WI在心肌病评估中的应用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病情评估与进展分析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治疗方案与效果评估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利用WI技术评估心肌病病例的病情与进展，为临床诊断和治疗提供有力支持。</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背景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心肌病是一类常见的心脏疾病，严重影响患者的生活质量和预后。传统的评估方法存在一定的局限性，而WI技术作为一种新型的无创性检查手段，具有广阔的应用前景。</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2719" r="2271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定义</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心肌病是指影响心脏肌肉结构和功能的一组疾病，包括扩张型心肌病、肥厚型心肌病、限制型心肌病等。</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临床表现</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心肌病患者可能出现心悸、气促、乏力、水肿等症状，严重时可能导致心力衰竭和猝死。</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诊断方法</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传统的诊断方法包括心电图、超声心动图、心脏磁共振等，但存在一定的局限性和不足。</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心肌病概述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91113" y="1349255"/>
            <a:ext cx="1102900" cy="11029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846826" y="1336491"/>
            <a:ext cx="347186" cy="34928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15621" y="1171423"/>
            <a:ext cx="158782" cy="15878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257991" y="1574521"/>
            <a:ext cx="8591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3600" b="1">
                <a:solidFill>
                  <a:srgbClr val="FFFFFF">
                    <a:alpha val="100000"/>
                  </a:srgbClr>
                </a:solidFill>
                <a:latin typeface="微软雅黑"/>
                <a:ea typeface="微软雅黑"/>
                <a:cs typeface="微软雅黑"/>
              </a:rPr>
              <a:t>01</a:t>
            </a:r>
          </a:p>
        </p:txBody>
      </p:sp>
      <p:sp>
        <p:nvSpPr>
          <p:cNvPr id="6" name="AutoShape 6"/>
          <p:cNvSpPr/>
          <p:nvPr/>
        </p:nvSpPr>
        <p:spPr>
          <a:xfrm>
            <a:off x="5091113" y="3060668"/>
            <a:ext cx="1102900" cy="110499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846826" y="3048000"/>
            <a:ext cx="347186" cy="34928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115621" y="2882837"/>
            <a:ext cx="158782" cy="160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257991" y="3286601"/>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3600" b="1">
                <a:solidFill>
                  <a:srgbClr val="FFFFFF">
                    <a:alpha val="100000"/>
                  </a:srgbClr>
                </a:solidFill>
                <a:latin typeface="微软雅黑"/>
                <a:ea typeface="微软雅黑"/>
                <a:cs typeface="微软雅黑"/>
              </a:rPr>
              <a:t>02</a:t>
            </a:r>
          </a:p>
        </p:txBody>
      </p:sp>
      <p:sp>
        <p:nvSpPr>
          <p:cNvPr id="10" name="AutoShape 10"/>
          <p:cNvSpPr/>
          <p:nvPr/>
        </p:nvSpPr>
        <p:spPr>
          <a:xfrm>
            <a:off x="5091113" y="4780407"/>
            <a:ext cx="1102900" cy="11029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846826" y="4767644"/>
            <a:ext cx="347186" cy="349282"/>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115621" y="4602575"/>
            <a:ext cx="158782" cy="15878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257991" y="5005674"/>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3600" b="1">
                <a:solidFill>
                  <a:srgbClr val="FFFFFF">
                    <a:alpha val="100000"/>
                  </a:srgbClr>
                </a:solidFill>
                <a:latin typeface="微软雅黑"/>
                <a:ea typeface="微软雅黑"/>
                <a:cs typeface="微软雅黑"/>
              </a:rPr>
              <a:t>03</a:t>
            </a:r>
          </a:p>
        </p:txBody>
      </p:sp>
      <p:sp>
        <p:nvSpPr>
          <p:cNvPr id="14" name="TextBox 14"/>
          <p:cNvSpPr txBox="1"/>
          <p:nvPr/>
        </p:nvSpPr>
        <p:spPr>
          <a:xfrm>
            <a:off x="6542983" y="1171423"/>
            <a:ext cx="4076700" cy="4667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定义</a:t>
            </a:r>
          </a:p>
        </p:txBody>
      </p:sp>
      <p:sp>
        <p:nvSpPr>
          <p:cNvPr id="15" name="TextBox 15"/>
          <p:cNvSpPr txBox="1"/>
          <p:nvPr/>
        </p:nvSpPr>
        <p:spPr>
          <a:xfrm>
            <a:off x="6542983" y="1511132"/>
            <a:ext cx="4495800" cy="11049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WI技术是一种基于核磁共振原理的无创性检查手段，通过测量水分子在组织中的扩散和运动状态来反映组织的生理和病理变化。</a:t>
            </a:r>
          </a:p>
        </p:txBody>
      </p:sp>
      <p:sp>
        <p:nvSpPr>
          <p:cNvPr id="16" name="TextBox 16"/>
          <p:cNvSpPr txBox="1"/>
          <p:nvPr/>
        </p:nvSpPr>
        <p:spPr>
          <a:xfrm>
            <a:off x="6542983" y="2934249"/>
            <a:ext cx="4076700" cy="4667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原理</a:t>
            </a:r>
          </a:p>
        </p:txBody>
      </p:sp>
      <p:sp>
        <p:nvSpPr>
          <p:cNvPr id="17" name="TextBox 17"/>
          <p:cNvSpPr txBox="1"/>
          <p:nvPr/>
        </p:nvSpPr>
        <p:spPr>
          <a:xfrm>
            <a:off x="6542983" y="3273958"/>
            <a:ext cx="4495800"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WI技术利用水分子的布朗运动原理，通过测量水分子在组织中的扩散系数来反映组织的微观结构和功能状态。</a:t>
            </a:r>
          </a:p>
        </p:txBody>
      </p:sp>
      <p:sp>
        <p:nvSpPr>
          <p:cNvPr id="18" name="TextBox 18"/>
          <p:cNvSpPr txBox="1"/>
          <p:nvPr/>
        </p:nvSpPr>
        <p:spPr>
          <a:xfrm>
            <a:off x="6542983" y="4626808"/>
            <a:ext cx="4076700" cy="4667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优势</a:t>
            </a:r>
          </a:p>
        </p:txBody>
      </p:sp>
      <p:sp>
        <p:nvSpPr>
          <p:cNvPr id="19" name="TextBox 19"/>
          <p:cNvSpPr txBox="1"/>
          <p:nvPr/>
        </p:nvSpPr>
        <p:spPr>
          <a:xfrm>
            <a:off x="6542983" y="4966517"/>
            <a:ext cx="4499225"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WI技术具有无创、无辐射、高分辨率等优点，能够准确评估心肌病的病情和进展，为临床诊断和治疗提供有力支持。同时，WI技术还可以提供心肌的代谢和功能信息，有助于深入了解心肌病的发病机制和病理生理过程。</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WI技术简介</a:t>
              </a:r>
            </a:p>
          </p:txBody>
        </p:sp>
      </p:grpSp>
      <p:sp>
        <p:nvSpPr>
          <p:cNvPr id="42" name="AutoShape 42"/>
          <p:cNvSpPr/>
          <p:nvPr/>
        </p:nvSpPr>
        <p:spPr>
          <a:xfrm>
            <a:off x="1199617" y="2591922"/>
            <a:ext cx="2395784" cy="2042488"/>
          </a:xfrm>
          <a:prstGeom prst="hexagon">
            <a:avLst>
              <a:gd name="adj" fmla="val 25000"/>
              <a:gd name="vf" fmla="val 115470"/>
            </a:avLst>
          </a:prstGeom>
          <a:no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3" name="Freeform 43"/>
          <p:cNvSpPr/>
          <p:nvPr/>
        </p:nvSpPr>
        <p:spPr>
          <a:xfrm>
            <a:off x="1961410" y="3129442"/>
            <a:ext cx="872198" cy="872198"/>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心肌病病例介绍</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提供患者的具体信息，以便进行后续分析和评估。</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患者姓名、性别、年龄</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记录患者就诊时的具体时间和主诉症状，有助于了解病情起始和发展。</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就诊时间和主诉</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了解患者既往病史和家族史，有助于分析心肌病可能的病因和危险因素。</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既往病史和家族史</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病例基本信息</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500" r="16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辅助检查结果</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提供患者的心电图、超声心动图、心脏磁共振等辅助检查结果，以便更全面地评估病情。</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病程描述</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详细记录患者从发病到就诊的整个过程，包括症状的变化和加重情况。</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临床症状和体征</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描述患者就诊时的主要症状和体征，如心悸、气短、乏力、水肿等，以及心脏听诊的异常表现。</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病史及临床表现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诊断结果和分型</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明确患者的具体诊断结果，如扩张型心肌病、肥厚型心肌病等，以便进行针对性的治疗和管理。</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病情评估和分期</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根据患者的具体病情，评估病情的严重程度和进展阶段，有助于制定合理的治疗方案和预后评估。</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诊断标准和依据</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根据国际通用的心肌病诊断标准，结合患者的病史、临床表现和辅助检查结果，给出具体的诊断依据。</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诊断依据和结果</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WI在心肌病评估中的应用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WI技术原理及优势</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WI技术原理</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WI（Water Imaging）技术是一种基于组织内水分子运动的成像技术，通过检测水分子在不同组织中的扩散和运动状态，生成反映组织结构和病理变化的图像。</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WI技术优势</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WI技术具有无创、无辐射、高分辨率等优点，能够清晰显示心肌结构、纹理和水肿等病理变化，为心肌病的早期诊断和病情评估提供重要依据。</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检查过程</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患者平躺于检查床上，医生将WI探头置于患者胸部进行扫描。扫描过程中，患者需保持呼吸平稳，避免深呼吸或憋气。</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检查后注意事项</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检查结束后，患者可正常活动，无需特殊护理。如有不适，应及时向医生反映。</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检查前准备</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患者需保持安静状态，避免剧烈运动和情绪波动，同时去除身上的金属物品，以免干扰成像效果。</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心肌病WI检查方法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https://d.book118.com/148027063131006032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2024-09-10T12:05:44.130</cp:lastPrinted>
  <dcterms:created xsi:type="dcterms:W3CDTF">2024-09-10T04:05:44Z</dcterms:created>
  <dcterms:modified xsi:type="dcterms:W3CDTF">2024-09-10T04:05:46Z</dcterms:modified>
</cp:coreProperties>
</file>