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F8C66-A2ED-4E60-A849-16011DC1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327B5-BD91-4D26-9C60-BCD076828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5F086-2C91-4C55-AC3B-A19616FE5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244CC-D538-4052-BD61-F92513039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365EC4-6BC4-4A2C-917B-ED460A33E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8300A1-BFC4-44F5-9052-D57249363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25566F-3D7E-458D-9F01-2532588CF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FD9E1-E34F-4C1F-A29D-47833D465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DFF25-BB48-4127-BF46-79D09E081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19FCF-3494-441C-A50A-C451D40D7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D8694-BAC4-4412-9431-C6D43BE11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0003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立秋以后皮肤的护理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立秋以后皮肤的变化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立秋以后皮肤护理的重要性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立秋以后皮肤的日常护理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立秋以后皮肤的特殊护理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立秋以后皮肤的饮食调理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立秋以后皮肤的健康生活习惯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立秋以后皮肤的变化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立秋后，空气中的水分逐渐减少，皮肤容易出现干燥、紧绷、脱屑等现象。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随着气温下降，皮脂腺分泌的油脂会相应减少，加上秋季风大，皮肤的水分容易蒸发。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使用保湿效果好的护肤品，增加保湿面膜的使用频率，尽量避免使用碱性过强的清洁产品。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皮肤干燥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立秋后，由于新陈代谢减慢，皮肤容易出现暗沉、无光泽的现象。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皮肤暗沉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夏季紫外线照射导致的黑色素沉淀、角质层过厚、血液循环不畅等因素都可能导致皮肤暗沉。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定期去角质、使用美白产品、保证充足的睡眠和水分摄入，以及适当的运动以促进血液循环。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皮肤暗沉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立秋后，由于气温变化和空气中的过敏原增多，皮肤容易出现过敏现象。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皮肤敏感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过敏体质、过度清洁和使用刺激性的化妆品都可能导致皮肤敏感。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625" r="21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选择温和的护肤品、避免使用含有过敏原的化妆品、加强皮肤的屏障功能，以及在过敏时及时就医。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皮肤敏感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立秋以后皮肤护理的重要性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立秋后空气湿度降低，皮肤容易干燥。使用保湿霜或乳液，保持皮肤的水分，有助于维持皮肤弹性和光泽。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立秋后气温逐渐降低，皮肤分泌的油脂减少，容易滋生细菌。因此，应定期清洁皮肤，去除多余的油脂和污垢，以保持皮肤健康。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立秋后阳光中的紫外线依然强烈，长时间暴露在阳光下容易造成皮肤损伤。因此，应采取适当的防晒措施，如涂抹防晒霜或戴帽子、太阳镜等。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125" r="12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保持皮肤健康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立秋后应避免食用过多辛辣、油腻的食物，以免刺激皮肤。多食用富含维生素和矿物质的蔬菜、水果，有助于预防皮肤问题。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保持良好的作息习惯，保证充足的睡眠时间，有助于调节内分泌，预防皮肤问题。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避免过度清洁和使用刺激性的化妆品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过度清洁和使用刺激性的化妆品容易破坏皮肤的天然屏障，导致皮肤问题。因此，应选择温和的洁面产品和护肤品。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预防皮肤问题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73" b="136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055" b="140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557" b="21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提高皮肤质量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适当的运动和按摩有助于促进血液循环，增加皮肤营养供应，提高皮肤质量。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定期去角质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去除死皮细胞，促进新陈代谢，有助于改善肤色不均和暗沉等问题。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保持心情愉快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保持良好的心态和情绪，有助于调节内分泌，提高皮肤质量。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立秋以后皮肤的日常护理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保持皮肤清洁是秋季护肤的基础，可以有效预防毛孔堵塞和皮肤炎症。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使用温和的洁面产品，早晚各一次清洁面部，注意不要用力搓揉。对于油性和混合性皮肤，可以选择控油洁面产品；对于干性和敏感性皮肤，则应选择温和无刺激的洁面产品。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秋季空气湿度降低，皮肤容易干燥，加强保湿是关键。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选择滋润度较高的保湿乳液或面霜，早晚使用。对于特别干燥的皮肤，可以增加使用保湿面膜的频率。此外，多喝水也能从内而外滋润皮肤。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https://d.book118.com/148030003051006046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2024-09-27T04:51:35.520</cp:lastPrinted>
  <dcterms:created xsi:type="dcterms:W3CDTF">2024-09-26T20:51:35Z</dcterms:created>
  <dcterms:modified xsi:type="dcterms:W3CDTF">2024-09-26T20:51:37Z</dcterms:modified>
</cp:coreProperties>
</file>