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A68117-BDC6-4265-99DD-4D1466AB7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7B897E-3A93-41AE-905C-125766C95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AB4BC2-47A5-4132-A663-9E2BE06A8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8B5DBD-58B3-4770-9B5C-86C771FB0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C126A6-B7FF-40C7-95EC-AD81736F5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4DBC4B-12F1-45A8-A7E1-EDE0666A9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15C603-8728-4CDE-A64E-F094CCAEB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13B0C2-BDDF-40E1-81FB-A27DE96BE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3492B8-094C-4DAE-A5F8-84DC27792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A13CBB-5A1C-4CF5-8E69-5D032D994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D88700-7511-4EDC-80B4-DBA3759F2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30031007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生产车辆管理制度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车辆使用规定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车辆调度制度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车辆安全管理制度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车辆成本管理制度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车辆管理制度的执行与监督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车辆管理制度是对企业车辆使用、保养、维修等全过程进行管理的制度体系。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确保车辆安全、高效、经济地运行，为企业生产提供可靠的运输保障。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156340" y="16370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45706" y="37452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6200000">
            <a:off x="2870191" y="28131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435353" y="20164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156340" y="5146437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保障行车安全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156340" y="3584949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2165691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提高运输效率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车辆管理的重要性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良好的车辆管理制度能够提高车辆的运输效率，确保生产物资及时送达。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有效的车辆管理制度能够减少交通事故的发生，保障人员和物资的安全。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合理的车辆管理可以降低维修、保养、油耗等成本，提升企业的经济效益。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车辆管理制度的历史与发展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现代化阶段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现代的车辆管理制度更加注重数字化、智能化管理，以提高管理效率和决策的科学性。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早期阶段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早期的车辆管理制度主要关注车辆的保养和维修，以保证车辆的基本运行。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随着企业规模和运输需求的增长，车辆管理制度开始注重提高运输效率和降低成本。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车辆使用规定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员工需提前向车辆管理部门提出使用申请，注明使用目的、时间、地点等信息，并经过审批后才能使用车辆。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审批时应综合考虑申请事项的必要性、紧急程度以及使用人的驾驶技能和信用记录等因素。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车辆使用申请与审批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审批原则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https://d.book118.com/148030031007006042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2024-09-21T00:22:37.496</cp:lastPrinted>
  <dcterms:created xsi:type="dcterms:W3CDTF">2024-09-20T16:22:37Z</dcterms:created>
  <dcterms:modified xsi:type="dcterms:W3CDTF">2024-09-20T16:22:39Z</dcterms:modified>
</cp:coreProperties>
</file>