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271E5D-FFBE-4593-9CCE-A7B9A6B02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4FB3E2-7E64-4647-8EC2-9757B9102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DC7F43-43ED-4715-B620-A7D54ED44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1944DF-3B35-4BEC-8A7E-B0999192D5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B644AE-B0E3-42AE-A622-3C0ED306C8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F62FC0-6384-435B-96DF-2B1147EE9F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60B86B-F647-4629-85C1-C63C2930DE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B494D4-E2E7-4C83-B7EC-F76386838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40164D-BC35-4722-867E-183BF199D7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98BECF-4403-4455-915E-114255DC9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7F9BC-B894-46D3-ABD6-6C63DEBA7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30047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机械设计带传动实验报告总结</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汇报人：&lt;XXX&gt;</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实验目的与背景</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实验原理与方法</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实验结果与数据分析</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误差来源及影响因素分析</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实验结论与总结</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附录与致谢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实验目的与背景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实验目的</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学习和掌握机械设计带传动的基本原理和实验方法。</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通过实验操作，了解带传动的传动效率、带的应力分布和带的疲劳寿命等性能指标。</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培养实验操作能力和分析解决问题的能力，为后续的机械设计课程打下基础。</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带传动是一种通过带与带轮之间的摩擦力来传递运动和动力的机械传动方式。</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带传动具有结构简单、传动平稳、噪音小、能缓冲吸振、过载保护等优点。</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带传动的类型包括平带传动、V带传动、多楔带传动和同步带传动等，其中V带传动应用最为广泛。</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5503" r="15503"/>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21113" r="21113"/>
          <a:stretch>
            <a:fillRect/>
          </a:stretch>
        </p:blipFill>
        <p:spPr>
          <a:xfrm>
            <a:off x="454963" y="1481576"/>
            <a:ext cx="4240297" cy="4612191"/>
          </a:xfrm>
          <a:prstGeom prst="round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机械设计带传动概述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实验背景及意义</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随着现代机械传动技术的不断发展，带传动作为一种重要的机械传动方式，在各个领域得到了广泛应用。</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通过实验手段对带传动的性能进行深入研究，有助于更好地掌握其设计方法和应用技巧，提高机械传动的效率和可靠性。</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本实验作为机械设计课程的重要组成部分，对于培养学生的实践能力和创新意识具有重要意义。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实验原理与方法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带传动主要依靠带与带轮之间的摩擦力来传递运动和动力。当主动轮旋转时，通过摩擦力带动从动轮旋转，从而实现动力的传递。</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摩擦传动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由于带的弹性变形和带轮两侧摩擦力的不平衡，带在带轮上会产生微小的弹性滑动，这是带传动固有的特性。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带的弹性滑动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为保证带传动的正常工作，需要对带进行适当的张紧，并通过调整装置保持张紧力的稳定。</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带的张紧与调整</a:t>
            </a:r>
          </a:p>
        </p:txBody>
      </p:sp>
      <p:pic>
        <p:nvPicPr>
          <p:cNvPr id="9" name="Picture 9"/>
          <p:cNvPicPr>
            <a:picLocks noChangeAspect="1"/>
          </p:cNvPicPr>
          <p:nvPr/>
        </p:nvPicPr>
        <p:blipFill>
          <a:blip r:embed="rId2"/>
          <a:srcRect l="24878" r="2487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带传动工作原理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48" r="14648"/>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按照实验要求搭建带传动实验装置，包括主动轮、从动轮、传动带、加载装置等。</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搭建实验装置</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通过调整装置调整带的张紧力，使其达到实验要求的预紧力。</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调整带的张紧力</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对从动轮施加负载，启动主动轮并观察实验现象，记录实验数据。</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施加负载并启动实验</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改变负载大小、带轮转速等实验条件，重复进行实验以获取更多数据。</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改变实验条件并重复实验</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实验方法与步骤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292" r="25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结果展示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将处理后的数据以图表形式展示，以便更直观地分析实验结果和得出结论。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数据采集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使用测量仪器记录实验过程中的关键数据，如主动轮和从动轮的转速、负载大小、带的张紧力等。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对采集到的数据进行整理、分析和处理，计算传动效率、滑动率等关键指标。</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数据采集与处理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实验结果与数据分析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实验结果展示</a:t>
            </a:r>
          </a:p>
        </p:txBody>
      </p:sp>
      <p:sp>
        <p:nvSpPr>
          <p:cNvPr id="29" name="AutoShape 29"/>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74589" y="2156678"/>
            <a:ext cx="395855"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1" name="TextBox 31"/>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实验过程中，我们成功搭建了带传动实验装置，并进行了多次实验以获取可靠数据。</a:t>
            </a:r>
          </a:p>
        </p:txBody>
      </p:sp>
      <p:sp>
        <p:nvSpPr>
          <p:cNvPr id="32" name="AutoShape 32"/>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55539" y="3325842"/>
            <a:ext cx="453011"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4" name="TextBox 34"/>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通过实验，我们得到了不同负载下带传动的滑动率、传动效率等关键参数。</a:t>
            </a:r>
          </a:p>
        </p:txBody>
      </p:sp>
      <p:sp>
        <p:nvSpPr>
          <p:cNvPr id="35" name="AutoShape 35"/>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42204" y="4549446"/>
            <a:ext cx="453011"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37" name="TextBox 37"/>
          <p:cNvSpPr txBox="1"/>
          <p:nvPr/>
        </p:nvSpPr>
        <p:spPr>
          <a:xfrm>
            <a:off x="1350983" y="4340631"/>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实验结果以图表形式呈现，包括滑动率曲线图、传动效率曲线图等，直观地展示了实验结果。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我们将实验数据与理论值进行了对比，发现实验结果与理论值基本相符，验证了带传动理论的正确性。</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我们还对实验数据进行了统计分析，计算了各项参数的均值、标准差等统计量，以评估实验结果的可靠性和稳定性。</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通过对比不同负载下的实验数据，我们发现滑动率和传动效率随负载的增加而发生变化，呈现出一定的规律性。</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数据对比与分析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https://d.book118.com/148030047122006037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2024-09-17T18:31:01.927</cp:lastPrinted>
  <dcterms:created xsi:type="dcterms:W3CDTF">2024-09-17T10:31:01Z</dcterms:created>
  <dcterms:modified xsi:type="dcterms:W3CDTF">2024-09-17T10:31:04Z</dcterms:modified>
</cp:coreProperties>
</file>