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58D8A2-BE5D-4FFD-812B-7A345970A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4B426-FFB1-41E0-9111-FB50524D7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1139DE-ED2F-448E-9BCE-1943CA5B1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B772B7-A2D1-4634-A53C-02BBB8B4E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15C80A-C47E-45A1-9D22-9DD92A2DED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3F3BC0-D5EE-4010-AF66-F46AF24C50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237EF4-DE54-49E2-A21A-6EB10CDA17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25E99D-CAB3-47B6-BF15-9EC3493F2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BA8C4-BC2D-4A3A-B91D-0DC678AF51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C8DE4A-1C60-4D72-8D68-FECEAA4FB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C9D21-B022-461F-9C19-385068670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3005105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离婚协议书和离婚判决书的区别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离婚协议书基本概念及作用</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离婚判决书基本概念及作用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两者在内容上的差异比较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两者在形式上的区别分析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实际应用中注意事项与建议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总结：明确离婚协议书和离婚判决书区别，合理选择解决方式</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离婚协议书基本概念及作用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离婚协议书是夫妻双方自愿离婚并就离婚事项达成一致意见时，共同签署的法律文件。</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离婚协议书具有民事合同性质，是双方当事人真实意思的表示，一经签字即产生法律效力。</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双方自愿达成协议重要性</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自愿达成协议有助于减少双方矛盾和冲突，降低离婚成本，提高离婚效率。</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自愿达成协议是离婚协议书的前提和基础，只有双方自愿并就离婚事项达成一致意见，才能签署离婚协议书。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法律效力及约束力说明</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离婚协议书一经签署即具有法律效力，对双方当事人具有法律约束力。</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离婚协议书可以作为办理离婚手续的重要依据，也是处理离婚后财产、子女抚养等问题的法律依据。</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离婚协议书适用于夫妻双方自愿离婚并就离婚事项达成一致意见的情况。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离婚协议书不适用于存在家庭暴力、重婚等违法行为的离婚案件，以及涉及复杂财产分割、子女抚养等问题的离婚案件。在这些情况下，需要通过诉讼程序解决离婚问题。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适用范围及限制条件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离婚判决书基本概念及作用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离婚判决书是法院根据离婚案件审理结果，依法作出的具有法律效力的裁判文书。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离婚判决书是法院对离婚案件实体问题的处理决定，直接关系到当事人双方的权益。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离婚判决书生效后，当事人必须履行判决书所确定的义务，否则对方可以申请法院强制执行。</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强制执行程序启动后，法院可以采取多种措施保障判决的顺利执行，如查封、扣押、拍卖财产等。</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906" r="239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法院判决具有强制执行力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法律效力及变更、撤销程序</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离婚判决书具有法律效力，可以直接作为当事人办理离婚手续的依据。</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在一定条件下，当事人可以向法院申请变更或撤销离婚判决书，但必须符合法律规定的条件和程序。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离婚判决书适用于夫妻双方无法通过协议解决离婚问题，需要法院介入裁判的情况。</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离婚判决书的作出必须遵循法律规定的程序和原则，确保当事人的诉讼权利和实体权利得到充分保障。同时，在某些特定情况下，如涉及军婚、涉外婚姻等，离婚判决书的适用可能受到一定的限制。</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适用范围及限制条件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两者在内容上的差异比较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离婚协议书</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离婚判决书</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财产分割方面对比</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双方自愿协商，可以灵活约定财产分割方式，包括房产、车辆、存款、投资等，注重双方意思自治和协议达成。</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法院根据法律规定和双方情况，判决财产分割，具有强制执行力，但判决结果可能不完全符合双方意愿。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437" r="264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双方可以协商约定子女抚养权、抚养费、探望权等，以最大化保障子女利益为出发点。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离婚协议书</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法院根据子女年龄、性别、健康状况等因素，判决子女抚养问题，可能不完全符合双方期望。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离婚判决书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子女抚养问题处理对比</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双方可以约定债务清偿责任分配，包括共同债务和个人债务的承担方式等。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法院根据债务性质、用途等因素，判决债务清偿责任分配，具有法律约束力。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债务清偿责任分配对比</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离婚判决书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离婚协议书</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https://d.book118.com/148030051057006040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2024-09-18T21:23:22.275</cp:lastPrinted>
  <dcterms:created xsi:type="dcterms:W3CDTF">2024-09-18T13:23:22Z</dcterms:created>
  <dcterms:modified xsi:type="dcterms:W3CDTF">2024-09-18T13:23:24Z</dcterms:modified>
</cp:coreProperties>
</file>