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CBA73-9BC5-4874-8B2F-D67F405A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DA08B-684E-4247-AF86-F06C87AB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6A7FD-769B-4B80-8109-84780982E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382FA-16AB-43DC-83CF-5B62975FD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60BEB-4724-4F01-A1CC-08A77776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E67D3-6F20-44E8-A587-6F9413599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A7FAD3-DF9B-491F-AB8E-3196E06BE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D6D21-E7A9-42EB-A996-EA857B4F5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10D75-B5A1-4E11-BF7A-679A8FB3E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6BD07-5C4F-4909-87CB-23A41164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23643-ABA3-4794-8AE3-114A311C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0121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高职药学专业职业规划书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2495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药学专业现状及前景分析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个人情况分析与定位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实施方案与路径选择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时间安排与里程碑设定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药学专业现状及前景分析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药学专业现状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药学专业概述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药学是研究药物制备、性质、作用、分析鉴定以及合理用药等方面的科学，涉及化学、生物学、医学等多个领域。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药学专业教育现状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药学专业在国内外高等教育体系中占据重要地位，课程设置广泛，包括药物化学、药理学、药剂学、药物分析学等。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药学专业研究现状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药学研究在创新药物研发、药物制剂技术、药物安全性评价等方面取得显著成果，为医疗卫生事业和制药产业发展提供有力支持。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随着精准医疗的发展，药学研究将更加注重开发针对特定人群或疾病的个性化治疗方案，提高治疗效果。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借助人工智能和大数据等技术，实现药物研发过程的智能化和高效化，缩短新药上市时间。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智能药物研发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强调环保和可持续发展，推动绿色制药技术的研发和应用，减少药物生产过程中的环境污染。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绿色制药技术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药学专业发展趋势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制药企业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医疗机构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监管机构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科研教育机构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药学专业就业前景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36" r="1863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552" r="1855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371" r="123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从事新药研发、药品生产、质量控制、药品销售等工作。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在医院、诊所等医疗机构从事临床药师、药品管理等工作，为患者提供合理用药建议。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在药品监管部门从事药品审评、药品注册等工作，保障公众用药安全。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从事药学研究、教学等工作，推动药学领域的发展和人才培养。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个人情况分析与定位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高职药学专业，对药学领域有浓厚兴趣。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在校期间参与多项药学实验和实践活动，积累了一定的实践经验。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喜欢阅读药学相关书籍、关注行业动态，对药物研发、药品生产等方面有浓厚兴趣。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个人背景及兴趣爱好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掌握药学基本理论、药物作用机制等方面的知识。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具备基本的实验操作技能和数据处理能力。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具备较强的学习能力和适应能力，能快速掌握新知识和技能。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具备良好的沟通能力和团队协作精神，能与同事和客户进行有效沟通。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通过职业性格测试，发现自己具备细心、耐心、责任感强等特质，适合从事药学领域相关工作。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职业性格测试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通过职业兴趣测试，发现自己对药物研发、药品生产等方面有浓厚兴趣，与所学专业相符。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职业兴趣测试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通过自我评估和他人反馈，发现自己具备药学知识、实验技能和学习能力等方面的优势，但需在沟通能力和团队协作方面进一步提升。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个人职业倾向测试与解读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职业规划目标设定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职业资格证书获取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考取药师资格证，为从事药学相关工作做好准备。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药学知识积累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掌握药学基本理论、基本知识和基本技能，熟悉常用药物的作用机制、用法用量及不良反应。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参与医院或药店实习，积累实践经验，提高药品调剂、用药咨询和患者沟通能力。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短期目标（1-3年）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药物研究能力培养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参与药物科研项目，了解药物研发流程，培养药物研究能力和创新精神。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管理能力拓展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担任药学部门管理职务，学习管理学知识，提高团队管理和组织协调能力。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临床药学能力提升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深入了解临床药物治疗方案，掌握药物相互作用、不良反应监测及处理方法，提高临床药学服务水平。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中期目标（4-6年）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药学领域专家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在药学领域某一方向深入研究，发表高质量学术论文，成为该领域专家。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药物创新成果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参与或主持创新药物研发项目，取得具有影响力的创新成果，推动药学事业发展。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社会影响力提升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参与公益活动，普及药学知识，提高公众合理用药意识，提升药学专业社会影响力。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长期目标（7-10年）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实施方案与路径选择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https://d.book118.com/148030121026006041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2024-09-19T20:32:02.832</cp:lastPrinted>
  <dcterms:created xsi:type="dcterms:W3CDTF">2024-09-19T12:32:02Z</dcterms:created>
  <dcterms:modified xsi:type="dcterms:W3CDTF">2024-09-19T12:32:05Z</dcterms:modified>
</cp:coreProperties>
</file>