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310C3-33F9-4741-A09D-FA074954E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FE76C-CD56-46E1-8480-5D0E13550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8499A-1F2B-40F7-A93F-F80FDEBD4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EFB8E-5894-44CD-A5B4-1723DAEE4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F10DD5-B6A0-404F-898D-2955196D8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8D22F-21FF-4F73-B7F9-43F319916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F48D83-399F-4C9C-8E54-8B857CE57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F0BBC-A3EC-4DAF-8B97-B0F05FC9D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DB3EB-AF98-4B02-A28B-9C62B34FB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507A8-2D9D-4827-9B98-81B12F099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8EF39-A21B-4BE6-8888-0337D7B2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1013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EPC总承包项目组织结构的变革管控与管理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变革管控策略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管理优化措施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信息技术在变革管控与管理中的应用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推动项目成功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合理的组织结构变革能够优化资源配置，提高项目管理水平，为项目的成功实施提供有力保障。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通过变革管控与管理，EPC总承包企业能够不断完善自身管理体系，提升综合竞争力，实现可持续发展。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随着市场竞争的加剧，EPC总承包项目需要更加灵活高效的组织结构来适应市场变化，提高项目执行效率。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分析当前EPC总承包项目组织结构的现状及存在的问题，提出针对性的变革措施和管理策略，为相关企业提供参考和借鉴。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涵盖EPC总承包项目组织结构的各个方面，包括项目管理层、设计、采购、施工等各个环节的变革管控与管理。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现有组织结构概述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传统的EPC总承包项目通常采用线性组织结构，即设计、采购、施工等阶段按照顺序进行，各阶段之间缺乏有效的协同和沟通。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在这种组织结构中，总承包商通常将设计、采购和施工分包给不同的专业承包商，各专业承包商之间相对独立，缺乏整体协作。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由于各专业承包商之间相对独立，缺乏有效的沟通机制，导致信息传递不畅，容易出现误解和冲突。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各专业承包商往往只关注自身领域的利益，缺乏对项目整体的考虑，导致项目协同不足，难以实现整体优化。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责任不清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在传统的EPC总承包项目中，各专业承包商之间的责任划分不清晰，容易出现责任推诿和扯皮现象。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利益分配不均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在EPC总承包项目中，各专业承包商之间的利益分配往往不均衡，容易导致利益冲突和矛盾。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缺乏有效监管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在EPC总承包项目中，缺乏有效的监管机制和约束机制，导致各专业承包商的行为难以得到有效规范。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组织结构不合理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传统的EPC总承包项目组织结构过于强调各专业承包商的独立性，忽视了项目整体协同的重要性。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变革管控策略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提高EPC总承包项目组织结构的适应性和灵活性，优化资源配置，提升项目执行效率和质量。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坚持问题导向，以实际需求为出发点；注重系统性，全面考虑组织结构各要素间的相互影响；保持动态性，根据内外部环境变化及时调整变革策略。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深入了解现有EPC总承包项目组织结构的运行状况，识别存在的问题和瓶颈。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制定变革计划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明确变革的目标、范围、时间表和所需资源，制定详细的变革计划。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宣传与沟通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通过有效的宣传和沟通，使项目团队成员理解变革的必要性和意义，积极参与和支持变革。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变革策略制定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对识别出的风险进行评估，确定其发生的可能性和影响程度。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制定相应的风险应对措施，如制定应急预案、加强团队建设、寻求外部支持等，以降低风险对项目的影响。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识别变革过程中可能出现的风险，如人员流失、资源不足、技术难题等。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变革过程中的风险识别与应对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管理优化措施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https://d.book118.com/148031013031006035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2024-09-13T22:11:59.508</cp:lastPrinted>
  <dcterms:created xsi:type="dcterms:W3CDTF">2024-09-13T14:11:59Z</dcterms:created>
  <dcterms:modified xsi:type="dcterms:W3CDTF">2024-09-13T14:12:01Z</dcterms:modified>
</cp:coreProperties>
</file>