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59C6C-DA5F-498B-BF62-F442C87E8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5C243-60B6-468D-B465-28E3376F1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FA1D1-3D74-4D6D-B93C-C353DBD84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B0165-F39A-4E7D-A6D9-02FDD649D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172EE7-544F-4509-BDC1-0ECDB7183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23D36E-74B3-46B7-A08F-621A20A45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5F9D8B-E927-447C-9D56-46A7ED0E6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C3E28-C2B7-4109-8527-2FF0A5EB8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5D382-5A89-4AAB-800D-3BFC76715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ACC08-2D93-4558-8A89-654FE6B1E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12EB5-FEA1-4857-BBF9-533CF2A06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1044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心理健康教育硕士考博方向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心理健康教育硕士考博方向的核心课程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心理健康教育硕士考博方向的研究方向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心理健康教育硕士考博方向的申请条件与流程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心理健康教育硕士考博方向的就业前景与挑战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心理健康教育硕士考博方向的案例分析与实践经验分享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心理健康教育概述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心理健康教育是指通过一系列的教育活动，帮助个体建立正确的心理健康观念，提高心理素质和应对压力的能力，促进个体全面发展和自我实现。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培养学生的心理健康素养，增强其心理素质和应对能力，预防心理问题和促进心理健康。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心理健康教育起源于西方国家，最初以心理治疗和咨询为主要形式。随着社会的发展和人们对心理健康的重视，心理健康教育逐渐发展成为一门独立的学科。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心理健康教育在各国的发展历程中不断丰富和完善，逐渐形成了系统的理论和方法体系。如今，心理健康教育已经成为全球范围内关注的重要领域。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438" r="19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心理健康教育对于个体的成长和发展具有重要意义，能够帮助个体建立正确的心理健康观念，提高心理素质和应对压力的能力，预防心理问题和促进心理健康。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心理健康教育对于社会的发展也具有重要价值，能够提高整个社会的心理健康水平，促进社会的稳定和发展。同时，心理健康教育也是现代教育的必然要求，是培养全面发展人才的重要途径。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心理健康教育的意义与价值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心理健康教育硕士考博方向的核心课程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心理学基础课程是心理健康教育硕士考博方向的核心课程之一，旨在帮助学生掌握心理学的基本概念、理论和研究方法。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心理学基础课程通常包括心理学导论、心理过程、心理发展、社会心理学、生理心理学等方面的内容。这些课程将为学生提供对人类行为和心理过程的深入理解，以及如何将这些知识应用于实际情境中的能力。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心理学基础课程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心理咨询与治疗课程是心理健康教育硕士考博方向的必修课程，旨在培养学生具备从事心理咨询和治疗工作的基本技能和知识。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治疗课程通常涵盖心理咨询理论、心理治疗技术、心理诊断与评估等方面的内容。学生将学习如何运用各种心理咨询和治疗技术，如认知行为疗法、人本主义疗法、精神分析等，来帮助个体解决心理问题和提高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心理咨询与治疗课程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心理评估与诊断课程是心理健康教育硕士考博方向的重要课程，旨在培养学生具备进行心理评估和诊断的能力。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评估与诊断课程通常涵盖心理测验、评估技术、诊断标准等方面的内容。学生将学习如何运用各种心理测验和评估工具，如智力测验、人格测验、适应性测验等，来评估个体的心理状态和特点，并据此进行诊断和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心理评估与诊断课程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心理干预与预防课程是心理健康教育硕士考博方向的必修课程，旨在培养学生具备设计和实施心理干预和预防计划的能力。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与预防课程通常涵盖心理干预理论、预防策略、危机干预等方面的内容。学生将学习如何设计和实施各种心理干预和预防计划，如团体辅导、家庭治疗、社区心理健康计划等，以帮助个体和群体应对各种心理挑战和危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心理干预与预防课程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心理健康教育硕士考博方向的研究方向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96" b="3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儿童青少年心理健康教育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研究儿童青少年心理发展的特点、规律和影响因素，探讨如何通过心理健康教育促进儿童青少年的心理健康发展。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采用心理学、教育学、社会学等多学科的方法，进行实证研究和实验研究。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应用于学校教育、家庭教育、社区教育等领域，为儿童青少年的心理健康提供科学指导和支持。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研究大学生心理发展的特点、规律和影响因素，探讨如何通过心理健康教育促进大学生的心理健康发展。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采用心理学、社会学、教育学等多学科的方法，进行实证研究和实验研究。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应用于高校教育、社区教育等领域，为大学生的心理健康提供科学指导和支持。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大学生心理健康教育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https://d.book118.com/148031044002006044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2024-09-23T18:00:20.468</cp:lastPrinted>
  <dcterms:created xsi:type="dcterms:W3CDTF">2024-09-23T10:00:20Z</dcterms:created>
  <dcterms:modified xsi:type="dcterms:W3CDTF">2024-09-23T10:00:22Z</dcterms:modified>
</cp:coreProperties>
</file>