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C1047-7DF9-4643-99FB-91039D71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97CA7-2B9D-4FED-8C8E-FD7AC15C8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366E4-A604-4B89-93AC-CD7C01BE7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71452-B6DB-4A8F-84C1-FAE6F3900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8E5FF-7C1C-41BB-B986-6058CF50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49CD1-713B-47FD-A075-EE027C4BC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BFBB4-E5EA-4D9E-AE8C-70A961A9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F9EC3-9FAE-4617-86C4-68E10D9FD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69E21-60D9-4AF6-827A-8E0A0C144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17F11-58E8-4A1F-907E-7E53C5CDA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0D0E4-964A-4815-967C-8B3C26F00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2056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护理简历PPT大纲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实习/工作经验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证书与荣誉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个人特质与优势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期望职位与待遇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年龄：28岁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邮箱地址：XXXXX@XXXXX.com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联系电话：XXX-XXXX-XXXX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姓名：XXX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毕业院校：XX大学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学位：学士学位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专业：护理学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毕业时间：XXXX年X月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所在单位：XX医院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工作内容：负责病房日常护理、病人病情监测、医嘱执行等工作。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职位：护士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工作时长：XXXX年X月至XXXX年X月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掌握护理学的基本概念、原理和方法，熟悉常见疾病的护理要点。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1" r="1620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82" r="176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掌握护理程序的各个环节，能够根据患者的具体情况制定个性化的护理计划。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了解护理伦理和法律法规，能够遵循职业操守和规范，保护患者权益。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掌握基础护理技能，如测量生命体征、给药、输液、急救等。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375" b="15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根据所从事的专科领域，掌握相应的护理技能，如手术室护理、重症监护等。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熟悉并掌握各种护理操作技术，如心肺复苏、机械通气等。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具备良好的普通话水平，能够清晰准确地与患者及其家属进行沟通。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如具备外语能力，可进一步提高护理服务水平，满足不同患者的需求。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实习/工作经验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实习/工作所在的具体医院名称，如“XX市第一中心医院”。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医院名称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实习/工作的科室，如“内科”、“外科”等。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科室名称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实习/工作单位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描述在实习/工作中所从事的临床护理工作，如日常护理、病情观察、记录等。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列举在实习/工作中所掌握的护理操作技能，如注射、输液、心肺复苏等。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参与的护理项目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描述在实习/工作中参与的护理项目或护理计划，如“参与XX患者的整体护理计划”。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实习/工作内容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https://d.book118.com/148032056010006045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2024-09-25T10:37:02.637</cp:lastPrinted>
  <dcterms:created xsi:type="dcterms:W3CDTF">2024-09-25T02:37:02Z</dcterms:created>
  <dcterms:modified xsi:type="dcterms:W3CDTF">2024-09-25T02:37:04Z</dcterms:modified>
</cp:coreProperties>
</file>