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37E45-9645-4702-A1E3-8AC5D1336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05037-6293-42CD-A1A5-B9DA524EE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9BDF9-CED0-45BA-AA37-6D9F271EA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DA7EC-3667-46E7-B4BA-032069A94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487516-758F-42C2-90D5-185383E51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380FDE-AA8A-427F-999A-33B6AB32E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3089EF-41C1-4E18-B79A-1E91B92C9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61429-333E-4D71-812A-0599E3326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FBF6D-8242-47DD-82CF-D31B5825E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6A2A4-91ED-4CE7-8CDE-BB9DE443C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62FAC-491B-4116-9B36-831234F11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2062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农产品市场推广策略中的社交视频营销案例分析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农产品市场推广现状与挑战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社交视频营销策略分析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农产品社交视频营销案例展示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社交视频营销在农产品推广中的效果评估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142" r="201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随着农产品市场竞争的加剧，有效的市场推广策略对于提高农产品知名度和销售量具有重要意义。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农产品市场推广的重要性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近年来，社交视频平台如抖音、快手等迅速崛起，为农产品市场推广提供了新的契机。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社交视频营销的兴起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通过分析成功的农产品社交视频营销案例，可以为农产品企业和营销人员提供有益的参考和借鉴。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案例分析的必要性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社交视频营销的定义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社交视频营销是指利用社交视频平台，通过制作和发布具有吸引力和传播力的视频内容，以达到品牌推广、产品销售等目的的一种营销方式。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社交视频平台用户群体庞大，覆盖不同年龄、性别和地域等多样化受众。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社交视频平台支持多种内容形式，如短视频、直播等，便于呈现农产品的特点和优势。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社交视频平台具有高度的互动性，便于与受众进行实时沟通和交流，提高营销效果。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社交视频内容易于在社交媒体上分享和传播，有助于扩大品牌知名度和影响力。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目标受众广泛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传播速度快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内容形式丰富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社交视频营销的定义与重要性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农产品市场推广现状与挑战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传统农产品市场推广方式及局限性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传统推广方式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主要包括线下农贸市场、批发市场、超市等销售渠道，以及电视、广播、报纸等传统媒体广告。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局限性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传统推广方式受众有限，且成本较高，难以实现精准营销和个性化推广，无法满足现代消费者的多样化需求。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通过社交媒体平台（如微信、抖音、快手等）发布农产品相关视频，吸引消费者关注和购买。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社交视频营销方式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社交视频营销具有传播速度快、覆盖面广、互动性强等特点，能够以较低的成本实现精准营销和个性化推广，提高农产品的知名度和美誉度。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社交视频营销在农产品推广中的优势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社交视频营销需要专业的拍摄和制作技能，以及对消费者需求的深入了解，否则难以制作出有吸引力的视频内容。同时，社交媒体平台上的竞争激烈，需要不断创新和优化推广策略。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随着消费者对健康、绿色、有机等概念的关注度不断提高，农产品市场具有巨大的发展潜力。社交视频营销能够借助社交媒体平台的流量优势，快速扩大农产品的品牌影响力和市场份额。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社交视频营销策略分析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目标受众定位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针对农产品市场，目标受众主要包括家庭主妇、健康饮食爱好者、有机食品追求者等。通过深入了解目标受众的需求和兴趣，制定有针对性的社交视频营销策略。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结合农产品特点和目标受众需求，创意制作有趣、生动、富有吸引力的社交视频内容。例如，可以制作农产品种植过程、采摘体验、健康饮食搭配等方面的短视频，吸引目标受众的关注和兴趣。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目标受众定位与内容创意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注重视频的画面质量、音效和剪辑技巧。利用高清的画质和生动的音效，展现农产品的新鲜度和品质感。通过巧妙的剪辑和叙事手法，讲述农产品的故事和价值，引发观众的共鸣和购买欲望。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发布技巧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社交媒体平台发布视频，如抖音、快手、微博等。根据平台特点和受众习惯，调整视频长度、格式和发布时间。同时，利用社交媒体平台的互动功能，与观众进行互动和交流，提高视频的曝光度和传播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视频制作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视频制作与发布技巧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通过对社交视频发布后的数据进行跟踪和分析，了解视频的播放量、点赞数、评论数等指标。同时，结合销售数据和用户反馈，评估社交视频营销的效果和投入产出比。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根据数据分析结果，对社交视频营销策略进行优化调整。例如，针对不同类型的目标受众制作不同风格的视频内容；调整发布时间和频率以提高视频的曝光度；加强与观众的互动以提高用户粘性和购买转化率。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优化调整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https://d.book118.com/148032062035006025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2024-09-01T19:25:58.362</cp:lastPrinted>
  <dcterms:created xsi:type="dcterms:W3CDTF">2024-09-01T11:25:58Z</dcterms:created>
  <dcterms:modified xsi:type="dcterms:W3CDTF">2024-09-01T11:26:00Z</dcterms:modified>
</cp:coreProperties>
</file>