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7C4EB-613E-497A-B3E5-00E1D6EE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38DE-5710-4E5B-B53B-FB3E2242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D334E-CF44-4943-9893-35B4A62B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B4F18-911B-46D9-B148-915AF159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F6BCD-12A4-4CB5-9804-9A2F2ACB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1A89C-8431-4E8D-93A0-CAA2ECE6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A5799-B713-46E4-9560-CFC587B64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BFF94-9E9B-447B-85C0-B68D0A584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83895-03B7-4D34-A4DF-31B71DD3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3C10A-DC61-49A3-9EE4-9404A87D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CB972-3ED5-417B-A111-1C0AC827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207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EPC项目组织结构的软实力建设与发展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软实力建设策略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软实力发展路径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软实力评估方法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提升EPC项目组织结构的软实力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随着EPC（工程、采购、施工）模式在工程建设领域的广泛应用，项目组织结构的软实力成为影响项目成功的重要因素。提升软实力有助于增强项目团队的凝聚力、创新力和执行力，进而提高项目的整体绩效。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当前，工程建设行业正面临着数字化、智能化、绿色化等发展趋势。提升EPC项目组织结构的软实力，有助于企业更好地适应行业变革，抓住发展机遇。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EPC项目组织结构的现状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分析当前EPC项目组织结构的类型、特点及其存在的问题，为后续软实力建设提供现实依据。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软实力建设的策略与措施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探讨如何从企业文化、团队协作、创新能力、品牌建设等方面提升EPC项目组织结构的软实力，提出具体的策略与措施。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分享一些成功的EPC项目组织结构软实力建设案例，总结其经验教训，为其他项目提供借鉴和参考。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展望EPC项目组织结构软实力建设的未来发展趋势，探讨如何持续推动软实力提升，以适应不断变化的市场环境。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Construction）项目，即工程、采购、施工一体化项目，是指承包商负责工程项目的设计、采购、施工、试运行等全过程服务。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EPC项目具有合同总价固定、责任主体明确、风险分担合理等特点，有助于实现项目的整体优化和高效管理。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简单、权责明确，但适用于小型项目，缺乏灵活性。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专业化分工，有利于提高管理效率，但部门间协调难度较大。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灵活性强，有利于资源共享和跨部门协作，但管理复杂度高。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应对项目不确定性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EPC项目面临诸多不确定性因素，软实力能够帮助项目团队灵活应对变化，降低风险。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提升项目团队凝聚力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通过培养共同价值观和团队精神，提高项目团队的凝聚力和执行力。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促进项目各方沟通协作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软实力有助于建立互信、互助的合作关系，促进项目各方之间的有效沟通和协作。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软实力在EPC项目中作用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软实力建设策略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明确企业的使命、愿景和价值观，构建独特的企业文化体系。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通过制定行为规范、开展文化活动等方式，使企业文化深入人心。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文化落地实施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加强对外宣传，提升企业的知名度和美誉度，树立良好品牌形象。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强化团队成员的协作意识，鼓励跨部门、跨层级的合作。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定期组织团队活动，增强团队凝聚力和向心力。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提供沟通技巧培训，帮助员工提高沟通效率和准确性。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领导力培训计划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针对管理层制定领导力培训计划，提高其领导能力和管理水平。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建立合理的薪酬体系和奖惩制度，激发员工的积极性和创造力。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员工晋升通道规划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为员工规划清晰的晋升通道，提供职业发展空间和机会。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https://d.book118.com/148032071015006032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2024-09-09T08:52:35.295</cp:lastPrinted>
  <dcterms:created xsi:type="dcterms:W3CDTF">2024-09-09T00:52:35Z</dcterms:created>
  <dcterms:modified xsi:type="dcterms:W3CDTF">2024-09-09T00:52:37Z</dcterms:modified>
</cp:coreProperties>
</file>