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2D010-6B31-4559-9EE0-CD4B81E2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F671D-D9A6-4303-98E8-C9BB4D61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9AA6D-603B-439E-AA6A-183AD4E7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F7468-495A-403F-8453-D574F67FE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8FFCE-879C-424C-8022-47AFC0C4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3398C-FC1A-408E-893A-14A6885E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F497EA-3D3C-4CD0-81ED-E96C9ECB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D05FB-2257-45E8-BBBE-4EB1CBE5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CA248-2D2D-4700-A20E-AE170A6D7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0A6D3-9434-482B-803E-ABA3213F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9C1FC-3722-46BE-89F4-4836DAB0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3043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社区开展安全隐患排查工作方案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安全隐患排查工作方案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安全风险评估和应对措施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排查工作的组织和实施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排查工作的监督和考核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排查工作的保障和支持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确保社区居民的生命财产安全，提高社区整体安全水平，预防和减少安全事故的发生。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随着城市化进程的加速，社区安全问题日益突出，安全隐患排查工作对于保障居民生活质量和社区稳定具有重要意义。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保障居民生命财产安全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通过开展安全隐患排查工作，及时发现和处理潜在的安全隐患，降低安全事故发生的概率，保障居民的生命财产安全。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提高社区整体安全水平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通过系统性的安全隐患排查，全面了解社区安全状况，有针对性地采取措施，提高社区整体安全水平。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促进社区和谐稳定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安全稳定的社区环境是居民生活的基础，开展安全隐患排查工作有助于增强居民的安全感，促进社区的和谐稳定。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工作的重要性和意义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安全隐患排查工作方案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社区内的住宅、公共设施、道路交通、消防安全、燃气电气等重点领域。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重点关注老旧小区、出租屋、高层建筑、人员密集场所等高风险区域。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排查重点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排查范围和重点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采用定期检查、随机抽查、专项整治相结合的方式，确保排查工作全面覆盖。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制定排查计划、组织人员培训、开展实地排查、汇总分析问题、制定整改措施。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873" r="2287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每年至少开展一次全面排查，根据实际情况可增加临时性排查。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对于重点区域和领域，应适当增加排查次数，确保及时发现和整改安全隐患。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排查周期和频率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排查频率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安全风险评估和应对措施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识别和分析社区内可能存在的安全风险，如居民安全意识不足、儿童和老人安全监管不到位等。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458" r="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设施安全风险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环境安全风险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评估社区内设施的安全性，如消防设施、电梯、燃气管道等，以及是否存在安全隐患。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分析社区内环境因素可能带来的安全风险，如小区绿化、垃圾处理、排水系统等。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安全风险识别和分析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针对不同等级的风险，制定相应的应对措施，包括预防措施、应急预案和处置方案等。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制定安全风险评估标准，包括风险发生的可能性、影响程度和可控性等方面。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风险分级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根据评估标准对识别出的安全风险进行分级，可分为高、中、低三个等级。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安全风险评估和分级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针对不同等级的风险，制定相应的预防措施，如加强宣传教育、完善设施设备、加强监管等。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针对可能发生的突发事件，制定相应的应急预案，明确应急组织、救援队伍、救援物资和救援流程等。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针对已经发生的安全事件，制定相应的处置方案，包括现场处置、原因调查和善后处理等。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处置方案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安全风险应对措施制定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https://d.book118.com/148033043044006032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2024-09-09T17:03:16.898</cp:lastPrinted>
  <dcterms:created xsi:type="dcterms:W3CDTF">2024-09-09T09:03:16Z</dcterms:created>
  <dcterms:modified xsi:type="dcterms:W3CDTF">2024-09-09T09:03:19Z</dcterms:modified>
</cp:coreProperties>
</file>