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4341D-B7D0-4EEA-A5F2-2D7645C50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8A700-6E0B-41BC-BDD1-652EAD0C3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1F54B-4832-4708-A32F-A5B9B780D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2EEA64-42F2-4289-B146-2B9CE7B04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603800-4408-4375-A4AE-D7D37D402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999FB4-5F27-460A-9555-4EE3DD265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551ED7-C03A-4652-8434-73A2E5815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9D2312-3884-44D2-A5FC-39220899B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9F1556-36B9-45AC-8A5F-292A0883C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A0CEA-51F7-45C8-931B-0A3152ED2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184450-FF32-4516-B1B1-FCE034649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33130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机电产品进口管理办法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机电产品进口概述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进口申请与审批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进口合同与履行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进口税收与关税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进口检验与监管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法律责任与违规处理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机电产品进口概述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230" r="2923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72" r="323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95" r="3289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机电产品是指使用机械、电器、电子设备所生产出来的各类产品，包括机械设备、电气设备、交通运输设备、电子产品等。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根据产品的功能和用途，机电产品可分为工业设备、农业机械、建筑机械、交通运输设备、家用电器、电子产品等几大类。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中国是全球最大的机电产品进口国之一，主要从德国、日本、美国等国家进口。近年来，随着国内制造业的快速发展，机电产品进口规模不断扩大，但同时也面临着国际贸易摩擦和技术壁垒等挑战。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未来，随着全球经济的复苏和技术的不断进步，机电产品进口将继续保持增长态势。同时，国家将加强对机电产品进口的监管和管理，推动机电产品进口向高质量、高附加值的方向发展。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进口现状及趋势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相关政策法规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进口管理政策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国家实行机电产品进口自动许可制度，对部分机电产品实施进口许可证管理。此外，还实行进口关税配额、进口招标等管理制度。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技术法规与标准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机电产品的进口需符合国家的强制性技术标准和安全认证要求。同时，部分机电产品还需符合国际标准和国外先进标准。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贸易救济措施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当机电产品进口对国内产业造成损害时，国家可采取反倾销、反补贴和保障措施等贸易救济措施，维护国内产业的合法权益。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进口申请与审批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符合国家产业政策、技术政策和经济社会发展需要的机电产品进口。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编制进口计划、提交进口申请、经过审批机构审批、获得进口许可证。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申请条件及流程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申请条件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审批机构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国家机电产品进出口办公室及其设在各地的分支机构。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负责审批进口机电产品的申请，核发进口许可证，并对进口机电产品的使用情况进行监督和管理。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38" r="23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审批机构及权限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申请人资格证明文件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进口机电产品清单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进口合同或协议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其他相关证明材料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申请材料准备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包括企业法人营业执照、组织机构代码证等。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包括买卖双方信息、产品描述、价格条款、交货方式等。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包括产品名称、型号、数量、单价、产地、用途等详细信息。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如技术资料、质量证明、安全认证等。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进口合同与履行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交货与验收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出口商按合同规定的时间、地点和方式交付机电产品；进口商进行验收，确保产品质量和数量与合同一致。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询盘与报盘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进口商向出口商发出询盘，明确所需机电产品的规格、数量、价格等条件；出口商根据询盘内容进行报盘，提供详细的产品信息和交易条件。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合同谈判与签订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双方就交易条件进行谈判，达成一致后签订进口合同。合同应明确产品描述、数量、价格、交货期、付款方式、质量标准、检验与索赔等条款。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履行进口手续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进口商按照合同约定，办理机电产品进口所需手续，包括申请进口许可证、办理外汇支付等。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合同签订及履行流程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合同变更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在合同履行过程中，如需变更合同条款，双方应协商一致并签订书面协议。变更内容应包括变更事项、生效时间、对原合同的影响等。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合同解除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当合同无法继续履行或双方协商一致解除合同时，应签订书面协议明确解除事项、责任划分和后续处理事宜。解除合同应遵循法律法规和合同约定，确保双方权益得到保障。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合同变更与解除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https://d.book118.com/148033130013006033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2024-09-10T20:49:09.925</cp:lastPrinted>
  <dcterms:created xsi:type="dcterms:W3CDTF">2024-09-10T12:49:09Z</dcterms:created>
  <dcterms:modified xsi:type="dcterms:W3CDTF">2024-09-10T12:49:12Z</dcterms:modified>
</cp:coreProperties>
</file>