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DDD9D-07B9-4BE2-A3F0-735012A01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D030E-9636-4BAF-A8EB-09260905D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9647E-2D41-482B-A72D-5D16334BE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D8C18-E5FA-4930-B335-CAB892A86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F06033-C47F-426C-A108-73215D5F9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47BFB-F197-441D-AA99-994B9DF1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3AA30-7A86-49FE-8F7C-1110433E4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01A03-B000-4EC3-8877-B91E162DA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79B06-873D-4E32-AEF1-1BEBCCC81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EB251-1959-455D-ADDA-216B4BE60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718B5-90AC-4DA9-9911-FC8545171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46" r:id="rId2"/>
    <p:sldLayoutId id="2147484347" r:id="rId3"/>
    <p:sldLayoutId id="2147484348" r:id="rId4"/>
    <p:sldLayoutId id="2147484349" r:id="rId5"/>
    <p:sldLayoutId id="2147484350" r:id="rId6"/>
    <p:sldLayoutId id="2147484351" r:id="rId7"/>
    <p:sldLayoutId id="2147484352" r:id="rId8"/>
    <p:sldLayoutId id="2147484353" r:id="rId9"/>
    <p:sldLayoutId id="2147484354" r:id="rId10"/>
    <p:sldLayoutId id="21474843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4045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5556"/>
          </a:bodyPr>
          <a:lstStyle/>
          <a:p>
            <a:r>
              <a:rPr lang="zh-CN" altLang="en-US"/>
              <a:t>商业分析中的市场趋势分析和行业预测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市场趋势分析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行业预测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市场趋势分析和行业预测的应用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市场趋势分析和行业预测的挑战与应对策略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市场趋势分析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消费者需求变化</a:t>
            </a:r>
            <a:endParaRPr lang="zh-CN" altLang="en-US"/>
          </a:p>
        </p:txBody>
      </p:sp>
      <p:sp>
        <p:nvSpPr>
          <p:cNvPr id="10489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消费者行为变化：分析消费者购买决策过程，了解消费者需求和偏好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消费者需求趋势：分析市场趋势，了解消费者需求的变化和未来趋势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消费者需求影响因素：分析影响消费者需求的因素，如经济、社会、技术等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消费者需求与市场机会：分析消费者需求与市场机会的关系，为企业制定营销策略提供参考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4895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行业未来的竞争趋势预测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竞争策略及其优劣势分析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竞争者之间的合作与竞争关系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行业内主要竞争者及其市场份额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行业政策法规</a:t>
            </a:r>
            <a:endParaRPr lang="zh-CN" altLang="en-US"/>
          </a:p>
        </p:txBody>
      </p:sp>
      <p:sp>
        <p:nvSpPr>
          <p:cNvPr id="10490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行业政策法规对市场趋势的影响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政策法规的制定和实施对行业发展的推动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行业政策法规的调整和变化对市场趋势的改变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政策法规对企业经营策略的影响和应对策略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技术创新趋势</a:t>
            </a:r>
            <a:endParaRPr lang="zh-CN" altLang="en-US"/>
          </a:p>
        </p:txBody>
      </p:sp>
      <p:sp>
        <p:nvSpPr>
          <p:cNvPr id="10490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人工智能技术：在商业分析中的应用，如数据挖掘、预测模型等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区块链技术：在供应链管理、金融科技等领域的应用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物联网技术：在智能家居、智能制造等领域的应用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5G技术：在远程医疗、智能交通等领域的应用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行业预测</a:t>
            </a:r>
            <a:endParaRPr lang="zh-CN" altLang="en-US"/>
          </a:p>
        </p:txBody>
      </p:sp>
      <p:sp>
        <p:nvSpPr>
          <p:cNvPr id="10491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市场规模预测</a:t>
            </a:r>
            <a:endParaRPr lang="zh-CN" altLang="en-US"/>
          </a:p>
        </p:txBody>
      </p:sp>
      <p:sp>
        <p:nvSpPr>
          <p:cNvPr id="10491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市场规模定义：指某一特定市场在一定时期内所实现的销售额或销售量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市场规模预测方法：基于历史数据、市场调查、专家意见等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市场规模预测步骤：确定预测目标、收集数据、建立模型、分析结果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市场规模预测意义：为企业制定战略、投资决策提供重要参考依据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行业增长趋势</a:t>
            </a:r>
            <a:endParaRPr lang="zh-CN" altLang="en-US"/>
          </a:p>
        </p:txBody>
      </p:sp>
      <p:sp>
        <p:nvSpPr>
          <p:cNvPr id="10492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行业增长率的定义和计算方法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行业增长率的分类和影响因素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行业增长率的预测方法和模型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行业增长趋势的案例分析和实践应用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行业增长趋势：分析行业增长率、市场份额等指标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竞争格局：分析行业内主要竞争对手、市场份额分布等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行业趋势：分析行业未来发展趋势、新兴技术对行业的影响等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行业风险：分析行业面临的风险和挑战，如政策变化、市场波动等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https://d.book118.com/148034045122006030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商业分析中的市场趋势分析和行业预测</vt:lpstr>
      <vt:lpstr>目录</vt:lpstr>
      <vt:lpstr>添加章节标题</vt:lpstr>
      <vt:lpstr>市场趋势分析</vt:lpstr>
      <vt:lpstr>消费者需求变化</vt:lpstr>
      <vt:lpstr>市场竞争格局</vt:lpstr>
      <vt:lpstr>行业政策法规</vt:lpstr>
      <vt:lpstr>技术创新趋势</vt:lpstr>
      <vt:lpstr>行业预测</vt:lpstr>
      <vt:lpstr>市场规模预测</vt:lpstr>
      <vt:lpstr>行业增长趋势</vt:lpstr>
      <vt:lpstr>行业发展趋势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2024-09-07T09:30:54.408</cp:lastPrinted>
  <dcterms:created xsi:type="dcterms:W3CDTF">2024-09-07T01:30:54Z</dcterms:created>
  <dcterms:modified xsi:type="dcterms:W3CDTF">2024-09-07T01:30:56Z</dcterms:modified>
</cp:coreProperties>
</file>