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19E24-E515-4D7B-B3AE-E93DA58AE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07799-D058-4793-80AC-0E6431F5A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26031-D55B-4EF3-9CF9-7B577FD3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E54A0-6925-4FCE-9AED-FB8EA03FF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0608B5-9F17-42E4-A474-5A45DE9FA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23841E-75F1-470D-9716-DCF0E1681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CC99D1-9CF4-495B-95FD-3DFD4586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34DE7-D9F0-4783-A961-BDC4793BD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9F621-7E8E-4BAC-B18C-A18E17DC7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2E1A9-4DCD-4053-8193-F49C04F02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481AE-9BA2-4480-B584-7CB709DF0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4063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护理查房案例分享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职业：退休教师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咳嗽、咳痰伴气喘10余年，加重1周。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患者10年前诊断为慢性阻塞性肺疾病（COPD），长期吸烟史。近1周来出现咳嗽、咳痰加重，伴有气喘，夜间不能平卧。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体温37.5℃，呼吸急促，口唇发绀，肺部听诊可闻及干湿啰音。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67" r="26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给予抗感染、平喘、止咳化痰等药物治疗，同时进行氧疗。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药物治疗后，患者咳嗽、咳痰及气喘症状有所缓解，但仍感乏力、食欲不振。氧疗后，患者缺氧症状改善。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提前通知参与查房的相关人员，包括医生、护士、药师等，确保他们能够准时参加。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提前了解患者的病情、治疗情况、护理措施等，以便更好地评估护理效果和提出改进建议。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在查房前，应明确查房的目的和重点，以便更有针对性地进行查房。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准备必要的查房工具，如笔记本、录音设备等，以便记录查房过程中的重要信息和问题。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明确查房目的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实地查看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实地查看患者的病情状况、护理措施的执行情况等，以便更直观地了解护理效果。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听取医护人员意见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与医护人员进行交流，了解他们对护理工作的看法和建议，以便更好地改进护理工作。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询问患者及家属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与患者及家属进行交流，了解他们对护理工作的满意度、护理过程中存在的问题等。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记录问题与建议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在查房过程中，应详细记录发现的问题、提出的建议等，以便后续总结和分析。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查房实施过程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对查房过程中记录的问题和建议进行整理，以便后续分析和改进。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整理查房记录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对发现的问题进行分析，找出问题产生的原因，以便制定相应的改进措施。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根据分析结果，制定相应的改进措施，包括优化护理流程、提高护理质量等。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将查房结果和建议反馈给相关医护人员，并跟踪改进措施的执行情况，确保改进效果得到落实。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反馈与跟踪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护理查房效果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https://d.book118.com/148034063122006030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2024-09-07T09:30:57.812</cp:lastPrinted>
  <dcterms:created xsi:type="dcterms:W3CDTF">2024-09-07T01:30:57Z</dcterms:created>
  <dcterms:modified xsi:type="dcterms:W3CDTF">2024-09-07T01:30:59Z</dcterms:modified>
</cp:coreProperties>
</file>