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7DAE0-5195-439D-8E55-972D205BD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AF154-93B2-4150-B8A0-241BA288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DBFA-C99D-4E65-92E4-EFFA9C6F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75E8E-2258-4514-B1EE-F8F4B8292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002F9-32F0-43BF-ABBA-70D537F9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41D06-3F95-4DC9-A4BE-FB65B9A0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46CA4-AA34-4D1D-830D-F0C13639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EC02B-0AE8-499B-B82C-58E2234B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593EE-0255-4EA2-8A15-32E9F174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ADBA1-ADBF-4F8E-81D4-E8A23066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D315E-CB21-4AF6-A690-A4A87EDC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4105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高风险作业现场控制策略演示与技巧讲解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高风险作业现场控制策略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个人防护装备选择与使用技巧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安全操作规范及注意事项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通过演示和讲解，使作业人员充分了解高风险作业的危险性和安全控制的重要性。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掌握控制策略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作业人员需要掌握正确的高风险作业现场控制策略，确保作业过程的安全可控。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通过技巧讲解，提高作业人员在面对突发情况时的应对能力和自救互救能力。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高风险作业是指在作业过程中存在较高危险性，容易引发事故，对人员、设备、环境等造成严重危害的作业活动。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根据作业性质和危险程度，高风险作业可分为高空作业、动火作业、受限空间作业、爆破作业等多个类别。每个类别都有其特定的危险源和安全控制要求。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高风险作业现场控制策略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通过系统分析、经验判断等方法，对作业现场可能存在的危险源进行辨识，包括设备设施、作业环境、人员操作等方面。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针对辨识出的危险源，采用定性或定量的评估方法，确定其风险等级和影响范围，为后续的控制措施提供依据。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根据风险评估结果，制定相应的控制措施，如技术控制、管理控制、个人防护等，以降低或消除风险。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05" b="118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现场安全管理制度建立与执行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结合企业或作业现场实际情况，建立完善的安全管理制度，包括安全责任制、安全检查制度、安全培训制度等。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通过宣传教育、监督检查等手段，确保安全管理制度的有效执行，提高现场人员的安全意识和操作技能。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积极推动安全文化建设，营造“人人关注安全、人人参与安全”的良好氛围，提高现场人员的安全素养。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针对可能发生的突发事件或事故，制定相应的应急预案，明确应急组织、通讯联络、现场处置、医疗救护等方面的措施。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定期组织应急演练，检验应急预案的可行性和有效性，提高现场人员的应急处置能力。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确保应急所需的人员、物资、装备等资源得到有效保障，以便在紧急情况下能够迅速响应和处置。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个人防护装备选择与使用技巧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防护服、安全带等，用于保护身体免受化学、物理等因素的伤害。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听力防护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耳塞、耳罩等，用于降低噪音对听力的损害。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眼部防护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护目镜、面罩等，用于防止飞溅、粉尘、化学溶液等对眼睛的伤害。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头部防护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安全帽、头盔等，用于保护头部免受坠落物、碰撞等伤害。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防尘口罩、防毒面具等，用于防止吸入有害粉尘、气体或蒸汽。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个人防护装备种类及功能介绍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在选择个人防护装备前，需要对作业现场的危害因素进行评估，如噪音、粉尘、化学物质等。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了解危害因素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根据危害因素评估结果，选择相应的个人防护装备，确保其符合相关标准和规范。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选择合适装备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按照装备的使用说明，正确佩戴个人防护装备，确保其紧贴身体、不易脱落。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正确佩戴装备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根据个人舒适度，调整个人防护装备的松紧度、高度等，以确保其有效性。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调整舒适度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如何正确选择和佩戴个人防护装备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https://d.book118.com/148034105012006030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2024-09-06T06:35:41.337</cp:lastPrinted>
  <dcterms:created xsi:type="dcterms:W3CDTF">2024-09-05T22:35:41Z</dcterms:created>
  <dcterms:modified xsi:type="dcterms:W3CDTF">2024-09-05T22:35:43Z</dcterms:modified>
</cp:coreProperties>
</file>