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9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67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71CC6-0B5F-43F7-AD6D-F492EDAD5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AF0D9-CC50-4B5C-A4E5-7471F2D7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0B55-F726-44E6-BEE7-C2840B0C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91D2C-4F4F-4DCE-8AC2-EC9BC4C2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098FC-CB26-4D4F-AEF5-E6D8D389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7B8F2-5D6B-4FF8-8EE4-5424875C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BF350-3FAF-4535-9AB4-6E084741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3D6A8-1F1E-4B88-B17E-F216BB5F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2BC11-1F93-4862-B1FA-D9C11C6C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C48E5-0517-4200-8C26-3C110016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DA76-10E0-41DE-AC31-AB70736DC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974" r:id="rId2"/>
    <p:sldLayoutId id="2147500975" r:id="rId3"/>
    <p:sldLayoutId id="2147500976" r:id="rId4"/>
    <p:sldLayoutId id="2147500977" r:id="rId5"/>
    <p:sldLayoutId id="2147500978" r:id="rId6"/>
    <p:sldLayoutId id="2147500979" r:id="rId7"/>
    <p:sldLayoutId id="2147500980" r:id="rId8"/>
    <p:sldLayoutId id="2147500981" r:id="rId9"/>
    <p:sldLayoutId id="2147500982" r:id="rId10"/>
    <p:sldLayoutId id="214750098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4123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提高高中教育质量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优化课程设置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推进教育信息化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加强学校文化建设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提高教师素质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加强学生管理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优化课程设置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科学安排课程结构</a:t>
            </a:r>
            <a:endParaRPr lang="zh-CN" altLang="en-US"/>
          </a:p>
        </p:txBody>
      </p:sp>
      <p:sp>
        <p:nvSpPr>
          <p:cNvPr id="104910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课程设置应符合学生认知发展规律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课程内容应涵盖学科基础知识和实践技能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课程安排应注重学科间的交叉融合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课程评价应注重过程性和发展性评价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强化必修课程</a:t>
            </a:r>
            <a:endParaRPr lang="zh-CN" altLang="en-US"/>
          </a:p>
        </p:txBody>
      </p:sp>
      <p:sp>
        <p:nvSpPr>
          <p:cNvPr id="10491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评价方式：注重过程评价，采用多种评价方式，如课堂表现、作业完成情况、考试成绩等，全面评价学生的学习情况。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教学方法：采用启发式、探究式、讨论式等教学方法，激发学生兴趣和创造力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强化原因：提高学生基础知识和基本技能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必修课程：语文、数学、英语、物理、化学、生物、历史、地理、政治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丰富选修课程</a:t>
            </a:r>
            <a:endParaRPr lang="zh-CN" altLang="en-US"/>
          </a:p>
        </p:txBody>
      </p:sp>
      <p:sp>
        <p:nvSpPr>
          <p:cNvPr id="10492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注重实践性和应用性，提高学生的实践能力和解决问题的能力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增加选修课程的种类和数量，满足学生的多样化需求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开设跨学科的选修课程，培养学生的综合能力和创新思维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加强选修课程的师资力量和教学资源，保证教学质量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重视实践课程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实践课程的重要性：提高学生动手能力，增强实践经验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实践课程的种类：实验课、实习课、社会实践等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实践课程的实施：学校应提供足够的实践资源和指导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实践课程的评价：注重过程评价，鼓励学生积极参与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提高教师素质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严格教师选拔</a:t>
            </a:r>
            <a:endParaRPr lang="zh-CN" altLang="en-US"/>
          </a:p>
        </p:txBody>
      </p:sp>
      <p:sp>
        <p:nvSpPr>
          <p:cNvPr id="10494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选拔标准：学历、教学经验、专业能力等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选拔过程：笔试、面试、试讲等环节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选拔目的：选拔优秀教师，提高教育质量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持续发展：定期对教师进行培训和评估，确保教师素质不断提高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加强教师培训</a:t>
            </a:r>
            <a:endParaRPr lang="zh-CN" altLang="en-US"/>
          </a:p>
        </p:txBody>
      </p:sp>
      <p:sp>
        <p:nvSpPr>
          <p:cNvPr id="10495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培训内容：教育理念、教学方法、学科知识等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培训方式：线上、线下、混合式等多种方式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培训效果：提高教师教育教学能力，促进专业发展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持续改进：根据反馈和需求，不断优化培训内容和方式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鼓励教师创新教学方法</a:t>
            </a:r>
            <a:endParaRPr lang="zh-CN" altLang="en-US"/>
          </a:p>
        </p:txBody>
      </p:sp>
      <p:sp>
        <p:nvSpPr>
          <p:cNvPr id="10496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激发学生兴趣：通过创新教学方法，激发学生的学习兴趣和积极性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创新教学方法：采用多样化的教学手段，如案例教学、项目教学等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提高教学效果：创新教学方法可以提高教学效果，帮助学生更好地理解和掌握知识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培养创新能力：创新教学方法可以培养学生的创新能力和实践能力，提高学生的综合素质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建立教师评价机制</a:t>
            </a:r>
            <a:endParaRPr lang="zh-CN" altLang="en-US"/>
          </a:p>
        </p:txBody>
      </p:sp>
      <p:sp>
        <p:nvSpPr>
          <p:cNvPr id="10497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评价方式：采用定量和定性相结合的方式，如学生评价、同事评价、领导评价等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评价标准：包括教学能力、科研能力、师德师风等方面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评价结果：作为教师晋升、评优、奖惩等的依据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持续改进：根据评价结果，制定改进措施，提高教师素质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7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加强学生管理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建立学生管理体系</a:t>
            </a:r>
            <a:endParaRPr lang="zh-CN" altLang="en-US"/>
          </a:p>
        </p:txBody>
      </p:sp>
      <p:sp>
        <p:nvSpPr>
          <p:cNvPr id="104986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制定学生管理规章制度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86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建立学生档案，记录学生成长过程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87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加强学生心理健康教育，提高学生心理素质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87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开展丰富多彩的课外活动，提高学生综合素质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注重学生个性发展</a:t>
            </a:r>
            <a:endParaRPr lang="zh-CN" altLang="en-US"/>
          </a:p>
        </p:txBody>
      </p:sp>
      <p:sp>
        <p:nvSpPr>
          <p:cNvPr id="10499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尊重学生个性：关注学生的兴趣爱好和特长，鼓励学生发挥自己的优势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因材施教：根据学生的不同特点和需求，制定个性化的教学计划和教学方法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开展多样化的活动：组织各种形式的课外活动，如社团活动、社会实践等，让学生在活动中展示自己的才华和个性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加强师生沟通：建立良好的师生关系，关注学生的心理需求和成长变化，及时给予指导和帮助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加强学生心理健康教育</a:t>
            </a:r>
            <a:endParaRPr lang="zh-CN" altLang="en-US"/>
          </a:p>
        </p:txBody>
      </p:sp>
      <p:sp>
        <p:nvSpPr>
          <p:cNvPr id="10500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心理健康的重要性：影响学生的成长和发展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心理健康教育的内容：包括情绪管理、人际交往、自我认知等方面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心理健康教育的方法：通过课程、讲座、咨询等方式进行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心理健康教育的效果：提高学生的心理素质，促进学生的全面发展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https://d.book118.com/148034123026006031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Office Theme</vt:lpstr>
      <vt:lpstr>提高高中教育质量</vt:lpstr>
      <vt:lpstr>目录</vt:lpstr>
      <vt:lpstr>单击添加章节标题</vt:lpstr>
      <vt:lpstr>优化课程设置</vt:lpstr>
      <vt:lpstr>PowerPoint Presentation</vt:lpstr>
      <vt:lpstr>科学安排课程结构</vt:lpstr>
      <vt:lpstr>强化必修课程</vt:lpstr>
      <vt:lpstr>丰富选修课程</vt:lpstr>
      <vt:lpstr>重视实践课程</vt:lpstr>
      <vt:lpstr>提高教师素质</vt:lpstr>
      <vt:lpstr>PowerPoint Presentation</vt:lpstr>
      <vt:lpstr>严格教师选拔</vt:lpstr>
      <vt:lpstr>加强教师培训</vt:lpstr>
      <vt:lpstr>鼓励教师创新教学方法</vt:lpstr>
      <vt:lpstr>建立教师评价机制</vt:lpstr>
      <vt:lpstr>加强学生管理</vt:lpstr>
      <vt:lpstr>PowerPoint Presentation</vt:lpstr>
      <vt:lpstr>建立学生管理体系</vt:lpstr>
      <vt:lpstr>注重学生个性发展</vt:lpstr>
      <vt:lpstr>加强学生心理健康教育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2024-09-07T23:51:41.854</cp:lastPrinted>
  <dcterms:created xsi:type="dcterms:W3CDTF">2024-09-07T15:51:41Z</dcterms:created>
  <dcterms:modified xsi:type="dcterms:W3CDTF">2024-09-07T15:51:44Z</dcterms:modified>
</cp:coreProperties>
</file>