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03A06-3C92-4A6A-B7FA-B5037315D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2ED5E-62A8-429E-9252-6ACFF8F20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2EC66-8AD3-4D94-A80B-F1FCE1AE7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BB727-1981-44B6-8F5E-C1EFA3F1E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64D4FA-77F1-44A0-BF2E-FC742B398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A003F5-6F71-4656-AF7E-522A31905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52017F-1733-4121-9DBE-6509E0438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7C713-3002-41B7-931B-E75CA760B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D4007-DC52-483A-ABC0-C1E354B3C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A5D17-C69D-4EC0-A62E-28A2984AE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77BED-FE0E-48E6-BEA8-EB2B617BF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50061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《电子数据交换》PPT课件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电子数据交换概述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电子数据交换的工作原理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电子数据交换的标准与协议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电子数据交换的优势与挑战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电子数据交换的实际应用案例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电子数据交换概述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电子数据交换（EDI）是一种在不同组织之间传输结构化数据的电子通信标准。它通过标准的报文格式，实现信息的交换和处理。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EDI可以自动处理数据，减少人工干预，提高处理效率。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EDI使用统一的报文标准，确保数据的准确传输。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EDI通常采用加密技术，确保数据传输的安全性。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企业与企业之间通过EDI进行订单、发票等交易信息的交换。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企业间交易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2750" r="32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EDI用于连接供应商、制造商和分销商，实现供应链的协同管理。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EDI用于物流企业之间的运输信息、货物追踪等数据的交换。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电子数据交换的应用场景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20世纪60年代，美国企业开始使用电子数据交换技术进行内部数据处理。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20世纪70年代，美国制定了EDI标准，并得到了广泛的应用。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标准制定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随着国际贸易的发展，联合国制定了EDI国际标准（UN/EDIFACT）。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国际标准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目前，EDI技术已经广泛应用于全球范围内的企业间交易和供应链管理。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发展现状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电子数据交换的发展历程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电子数据交换的工作原理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数据格式标准化是电子数据交换的基础，确保了不同系统、不同软件之间数据的兼容性和互操作性。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子数据交换中，为了实现数据的无障碍交换，必须对数据的格式进行标准化。这意味着数据的组织方式、数据类型、数据长度等都需要遵循统一的规范，以便于不同系统、不同软件之间能够正确解析和传输数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数据格式标准化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数据传输过程是电子数据交换的核心环节，涉及到数据的发送、传输和接收。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子数据交换中，数据的传输过程通常包括以下几个步骤：首先，发送方将数据按照预定的标准格式进行组织；然后，通过特定的通信协议将数据发送给接收方；接收方收到数据后，按照相同的标准格式解析数据，从而完成数据的交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数据安全保障是电子数据交换中不可或缺的一环，涉及到数据的保密性、完整性和可用性。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在电子数据交换过程中，必须采取一系列的安全措施来确保数据的安全。这包括对数据进行加密以防止未经授权的访问、使用数字签名来保证数据的完整性和来源可靠性、以及通过容错技术来保证数据的可用性。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提高数据交换效率是电子数据交换的一个重要目标，可以通过优化数据传输、减少数据冗余和采用高效的通信协议来实现。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数据交换的效率，可以采取一系列的措施。首先，可以通过压缩技术减少数据的体积，从而加快传输速度；其次，可以通过优化数据的组织方式，减少数据的冗余，提高数据的利用率；最后，可以采用高效的通信协议，降低通信过程中的延迟和开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数据交换的效率提升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电子数据交换的标准与协议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EDIFACT（Electronic Data Interchange for Administration, Commerce and Transport）：是一种用于行政、商业和运输业的电子数据交换标准。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它定义了一套标准的消息格式和数据元，以支持不同系统间的数据交换。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EDIFACT标准最初由欧洲标准化委员会（ENEC）制定，现已成为国际标准。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EDIFACT标准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https://d.book118.com/148035006131006031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2024-09-08T22:43:16.940</cp:lastPrinted>
  <dcterms:created xsi:type="dcterms:W3CDTF">2024-09-08T14:43:16Z</dcterms:created>
  <dcterms:modified xsi:type="dcterms:W3CDTF">2024-09-08T14:43:19Z</dcterms:modified>
</cp:coreProperties>
</file>