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E45E6-DADB-4713-B552-E9878EC52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63711-17B3-4FFC-B607-3A71E6D45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F823A-8097-4BDC-A8AD-FA6ADD678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FF97A-7FC8-4216-AA59-E5D8EEB11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50333D-0213-4EA8-9E0E-94D652A15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7E884A-D5BD-4D3C-9868-40F147B0F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923C89-68D0-407C-9411-9D91D8D43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C8F2F-DEE3-4C87-8C3F-E0F9F813F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7CC68-962D-4518-AADB-F00B8448F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824BB-FB94-49A6-9DEF-6AFB1FCF0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B9349-09FF-4413-88D5-BCFBF67E1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6013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6S管理体系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6S管理体系的核心内容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6S管理体系的实施步骤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6S管理体系在企业的应用实践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6S管理体系的成效评估与持续改进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6S管理体系的未来发展趋势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6S管理体系概述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6S即整理（Seiri）、整顿（Seiton）、清扫（Seiso）、清洁（Seiketsu）、素养（Shitsuke）、安全（Safety），是一种现代企业管理模式。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6S内涵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通过规范现场、现物，营造一目了然的工作环境，培养员工良好的工作习惯，其最终目的是提升人的品质，养成良好的工作习惯。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6S定义与内涵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6S起源于日本，是指在生产现场中对人员、机器、材料、方法等生产要素进行有效的管理，这是日本企业独特的一种管理办法。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随着世界经济的发展，6S逐渐被各国企业所认识并采纳，不断得到发展和完善，成为现代企业重要的管理手段之一。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6S管理体系的起源与发展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6S管理体系的目的是通过提高员工素质、加强现场管理、提升企业形象和竞争力，从而实现企业的可持续发展。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实施6S管理可以为企业带来诸多好处，如提高工作效率、减少浪费、降低成本、提高产品质量和员工士气等。同时，6S管理也是企业实现精益生产和精细化管理的基础。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6S管理体系的目的与意义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6S管理体系的核心内容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将工作场所的任何物品区分为有必要和没有必要的，除了有必要的留下来，其他的都消除掉。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腾出空间，空间活用，防止误用，塑造清爽的工作场所。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20" r="1272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整理（Seiri）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把留下来的必要用的物品依规定位置摆放，并放置整齐加以标识。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工作场所一目了然，消除寻找物品的时间，整整齐齐的工作环境，消除过多的积压物品。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整顿（Seiton）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将工作场所内看得见与看不见的地方清扫干净，保持工作场所干净、亮丽的环境。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稳定品质，减少工业伤害。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清扫（Seiso）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清洁（Seiketsu）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将整理、整顿、清扫进行到底，并且制度化，经常保持环境处在美观的状态。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创造明朗现场，维持上面3S成果。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每位成员养成良好的习惯，并遵守规则做事，培养积极主动的精神（也称习惯性）。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培养有好习惯、遵守规则的员工，营造团队精神。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素养（Shitsuke）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重视成员安全教育，每时每刻都有安全第一观念，防范于未然。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建立起安全生产的环境，所有的工作应建立在安全的前提下。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安全（Safety）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6S管理体系的实施步骤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明确6S实施目标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根据企业实际情况，明确6S实施的具体目标和期望成果。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根据目标，制定详细的6S实施计划，包括时间表、责任人、资源需求等。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获得领导支持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向企业领导层汇报6S实施计划，获得领导的支持和承诺。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制定6S实施计划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通过企业内部宣传、标语、海报等方式，宣传6S理念和实施意义。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宣传6S理念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针对不同岗位的员工，开展6S知识和技能培训，提高员工的6S意识和能力。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建立6S实施的激励机制，鼓励员工积极参与6S活动。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开展6S宣传与培训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深入生产现场，了解现场实际情况，发现存在的问题和浪费现象。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对发现的问题进行诊断，分析问题的原因和影响。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根据企业实际情况和6S实施目标，制定6S评估标准。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https://d.book118.com/148036013113006032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2024-09-10T08:47:53.761</cp:lastPrinted>
  <dcterms:created xsi:type="dcterms:W3CDTF">2024-09-10T00:47:53Z</dcterms:created>
  <dcterms:modified xsi:type="dcterms:W3CDTF">2024-09-10T00:47:56Z</dcterms:modified>
</cp:coreProperties>
</file>